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2" r:id="rId4"/>
    <p:sldId id="260" r:id="rId5"/>
    <p:sldId id="264" r:id="rId6"/>
    <p:sldId id="265" r:id="rId7"/>
    <p:sldId id="266" r:id="rId8"/>
    <p:sldId id="268" r:id="rId9"/>
    <p:sldId id="269" r:id="rId10"/>
    <p:sldId id="267" r:id="rId11"/>
    <p:sldId id="270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91" d="100"/>
          <a:sy n="9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9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636912"/>
            <a:ext cx="5005064" cy="144016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9755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9755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842493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916832"/>
            <a:ext cx="5005064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Рекомендации родителям будущих первоклассников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учитель-логопед МБДОУ № 74</a:t>
            </a:r>
            <a:b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Инькова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Т.Д.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93" y="4802803"/>
            <a:ext cx="2462550" cy="2055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" y="1702"/>
            <a:ext cx="1683193" cy="14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433657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Что должен знать и уметь  ребёнок, поступающий в 1 класс?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15616" y="1412776"/>
            <a:ext cx="756084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Знать своё имя, отчество и фамилию;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Свой возраст (дату рождения);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Домашний адрес;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Название своего города и страны;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Фамилию, имя, отчество родителей , их профессии;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Времена года, дни недели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 месяцы;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Домашних и диких животных, их детёнышей;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Виды транспорта;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Различать одежду, обувь, головные уборы;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Различать овощи, фрукты, ягоды;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Знать основные геометрические фигуры;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Прямой и обратный счет: от 0-10 и от 10-0;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Знать основные цвета;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Ориентироваться на листе бумаги;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Правильно держать карандаш; хорошо владеть ножницами;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Пересказывать простое, услышанное произведение;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Рассказывать по картинке (составлять  рассказ);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Отвечать на поставленные вопросы;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Знать стихотворения;</a:t>
            </a:r>
          </a:p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Подбирать слова на заданный звук или букву.</a:t>
            </a:r>
          </a:p>
          <a:p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0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073617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Выполняя интересные и разнообразные задания, ребенок быстро приобретёт навыки и знания, необходимые будущему первокласснику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Надеемся, что ваш маленький ученик будет радовать вас своими успехами!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Успехов вам и вашим детям!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4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01609" cy="25202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Ваш ребенок скоро пойдет в первый класс?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Как подготовить его к школе?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Как вызвать интерес к учёбе?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Как сделать так, чтобы он легко справлялся с школьной программой?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 этом вам помогут книги серии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«Скоро в школу!», «Рисуем по клеточкам», «Готовим руку к письму»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др.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5040560" cy="345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Готовность к школьному обучению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YS Text"/>
              </a:rPr>
              <a:t>Готовность к школьному обучению – это достижение ребенком такого оптимального уровня развития, при котором он способен обучаться в школе, без чрезмерной нагрузки на нервную систему и организм. </a:t>
            </a:r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YS Text"/>
            </a:endParaRPr>
          </a:p>
          <a:p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YS Text"/>
            </a:endParaRP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YS Text"/>
              </a:rPr>
              <a:t>Если 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YS Text"/>
              </a:rPr>
              <a:t>ребенок готов к школьному обучению, то можно с уверенностью говорить о том, что учеба для него будет увлекательна, а полученными достижениями он будет гордиться и стремиться еще к лучшему результату.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авильная речь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536504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var(--bs-font-sans-serif)"/>
              </a:rPr>
              <a:t>Правильная речь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 является важнейшим условием для успешного обучения ребенка в школе. Чем лучше развита у ребенка устная речь, тем легче ему будет овладеть чтением и письмом.</a:t>
            </a:r>
          </a:p>
          <a:p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В случае если речь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недостаточно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развита, появляются проблемы в обучении ребенка письму и чтению (</a:t>
            </a:r>
            <a:r>
              <a:rPr lang="ru-R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дисграфия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– нарушение процесса письма и </a:t>
            </a:r>
            <a:r>
              <a:rPr lang="ru-RU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дислексия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 – нарушение процесса чтения), а значит, и в усвоении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учебного </a:t>
            </a:r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материала.</a:t>
            </a:r>
          </a:p>
          <a:p>
            <a:r>
              <a:rPr lang="ru-RU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У многих детей нередко наблюдается некоторое отставание в речевом развитии, которое в дошкольном возрасте обычно не привлекает к себе особого внимания, но в дальнейшем оно может помешать хорошей учебе и привести к появлению специфических ошибок, например на уроках русского языка. Поэтому очень важно выявить даже самые незначительные отклонения в речевом развитии малыша и исправить </a:t>
            </a:r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их.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Звукопроизношение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</a:rPr>
              <a:t>К 6-7 годам ребенок должен правильно и четко произносить все звуки.</a:t>
            </a:r>
            <a:endParaRPr lang="ru-RU" sz="31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564904"/>
            <a:ext cx="4464174" cy="268898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805302" y="2564904"/>
            <a:ext cx="4248472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делать?</a:t>
            </a:r>
          </a:p>
          <a:p>
            <a:pPr algn="ctr"/>
            <a:r>
              <a:rPr lang="ru-RU" dirty="0" smtClean="0"/>
              <a:t>Прислушайтесь, правильно ли произносит ваш ребёнок все звуки.</a:t>
            </a:r>
          </a:p>
          <a:p>
            <a:pPr algn="ctr"/>
            <a:r>
              <a:rPr lang="ru-RU" dirty="0" smtClean="0"/>
              <a:t>Вовремя обратитесь за консультацией к логопеду.</a:t>
            </a:r>
          </a:p>
          <a:p>
            <a:pPr algn="ctr"/>
            <a:r>
              <a:rPr lang="ru-RU" dirty="0" smtClean="0"/>
              <a:t>Исправляйте ребенка, если звук он произносит правильно, но в словах искажает произношение.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120224" y="3140968"/>
            <a:ext cx="2482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302" y="3750887"/>
            <a:ext cx="270754" cy="317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884" y="4264295"/>
            <a:ext cx="274344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9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447" y="260648"/>
            <a:ext cx="7497553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Обратите внимание на….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417646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Состояние звукопроизношения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Состояние фонематических процессов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Состояние грамматического строя речи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Состояние слоговой структуры слова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Состояние словарного запаса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Состояние связной речи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Развитие мелкой моторики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Развитие пространственных функций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Развитие коммуникативных функций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Развитие элементарных математических навыков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Развитие процессов внимания, памяти и мышления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4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97553" cy="14401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Для того, чтобы занятия принесли ожидаемый результат, воспользуйтесь некоторыми советами: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39248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Ребенок должен испытывать интерес к обучению.</a:t>
            </a:r>
          </a:p>
          <a:p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Занимайтесь с ребенком систематически, приучайте его выполнять работу до конца, красиво и аккуратно.</a:t>
            </a:r>
          </a:p>
          <a:p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 отступайте, если задание окажется чересчур сложным для ребенка. Помогите ему, объясните ошибку. Сделайте перерыв и вернитесь к этому заданию через некоторое время.</a:t>
            </a:r>
          </a:p>
          <a:p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Поощряйте ребенка даже за незначительные успехи.</a:t>
            </a:r>
            <a:endParaRPr lang="ru-RU" sz="2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9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0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Предложите ребенку поиграть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Игра «Испорченный телефон»</a:t>
            </a:r>
          </a:p>
          <a:p>
            <a:r>
              <a:rPr lang="ru-RU" b="1" dirty="0" smtClean="0"/>
              <a:t>Игры в рифмы «Буриме»</a:t>
            </a:r>
          </a:p>
          <a:p>
            <a:r>
              <a:rPr lang="ru-RU" b="1" dirty="0" smtClean="0"/>
              <a:t>Игра «Скажи </a:t>
            </a:r>
            <a:r>
              <a:rPr lang="ru-RU" b="1" dirty="0"/>
              <a:t>правильно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Игра «Обведи букву» (задания по штриховке, обводке изображений и букв)</a:t>
            </a:r>
          </a:p>
          <a:p>
            <a:r>
              <a:rPr lang="ru-RU" b="1" dirty="0" smtClean="0"/>
              <a:t>Игра «Назови первый и последний звук в слове»</a:t>
            </a:r>
          </a:p>
          <a:p>
            <a:r>
              <a:rPr lang="ru-RU" b="1" dirty="0" smtClean="0"/>
              <a:t>Обогащайте словарный запас ребенка</a:t>
            </a:r>
          </a:p>
          <a:p>
            <a:r>
              <a:rPr lang="ru-RU" b="1" dirty="0" smtClean="0"/>
              <a:t>Задавайте вопросы на понимание прочитанного произведения</a:t>
            </a:r>
          </a:p>
          <a:p>
            <a:r>
              <a:rPr lang="ru-RU" b="1" dirty="0" smtClean="0"/>
              <a:t>Просите пересказать прочитанное произведение</a:t>
            </a:r>
          </a:p>
          <a:p>
            <a:r>
              <a:rPr lang="ru-RU" b="1" dirty="0" smtClean="0"/>
              <a:t>Учите с детьми стихи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644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c521bf21036165f2468dfd123c9a559fdfb5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423</Words>
  <Application>Microsoft Office PowerPoint</Application>
  <PresentationFormat>Экран (4:3)</PresentationFormat>
  <Paragraphs>71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var(--bs-font-sans-serif)</vt:lpstr>
      <vt:lpstr>YS Text</vt:lpstr>
      <vt:lpstr>Тема Office</vt:lpstr>
      <vt:lpstr>Рекомендации родителям будущих первоклассников учитель-логопед МБДОУ № 74 Инькова Т.Д.</vt:lpstr>
      <vt:lpstr>Ваш ребенок скоро пойдет в первый класс?  Как подготовить его к школе? Как вызвать интерес к учёбе? Как сделать так, чтобы он легко справлялся с школьной программой? В этом вам помогут книги серии  «Скоро в школу!», «Рисуем по клеточкам», «Готовим руку к письму» и др. </vt:lpstr>
      <vt:lpstr>Готовность к школьному обучению</vt:lpstr>
      <vt:lpstr>Правильная речь</vt:lpstr>
      <vt:lpstr>Звукопроизношение К 6-7 годам ребенок должен правильно и четко произносить все звуки.</vt:lpstr>
      <vt:lpstr> Обратите внимание на….</vt:lpstr>
      <vt:lpstr>Для того, чтобы занятия принесли ожидаемый результат, воспользуйтесь некоторыми советами: </vt:lpstr>
      <vt:lpstr>Презентация PowerPoint</vt:lpstr>
      <vt:lpstr>Предложите ребенку поиграть</vt:lpstr>
      <vt:lpstr>Что должен знать и уметь  ребёнок, поступающий в 1 класс?</vt:lpstr>
      <vt:lpstr>Выполняя интересные и разнообразные задания, ребенок быстро приобретёт навыки и знания, необходимые будущему первокласснику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вечеринка</dc:title>
  <dc:creator>obstinate</dc:creator>
  <dc:description>Шаблон презентации с сайта https://presentation-creation.ru/</dc:description>
  <cp:lastModifiedBy>Acer</cp:lastModifiedBy>
  <cp:revision>591</cp:revision>
  <dcterms:created xsi:type="dcterms:W3CDTF">2018-02-25T09:09:03Z</dcterms:created>
  <dcterms:modified xsi:type="dcterms:W3CDTF">2023-06-12T17:56:04Z</dcterms:modified>
</cp:coreProperties>
</file>