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04" r:id="rId3"/>
    <p:sldId id="283" r:id="rId4"/>
    <p:sldId id="256" r:id="rId5"/>
    <p:sldId id="268" r:id="rId6"/>
    <p:sldId id="292" r:id="rId7"/>
    <p:sldId id="267" r:id="rId8"/>
    <p:sldId id="269" r:id="rId9"/>
    <p:sldId id="271" r:id="rId10"/>
    <p:sldId id="272" r:id="rId11"/>
    <p:sldId id="286" r:id="rId12"/>
    <p:sldId id="293" r:id="rId13"/>
    <p:sldId id="294" r:id="rId14"/>
    <p:sldId id="302" r:id="rId15"/>
    <p:sldId id="296" r:id="rId16"/>
    <p:sldId id="259" r:id="rId17"/>
    <p:sldId id="260" r:id="rId18"/>
    <p:sldId id="281" r:id="rId19"/>
    <p:sldId id="282" r:id="rId20"/>
    <p:sldId id="288" r:id="rId21"/>
    <p:sldId id="289" r:id="rId22"/>
    <p:sldId id="274" r:id="rId23"/>
    <p:sldId id="290" r:id="rId24"/>
    <p:sldId id="301" r:id="rId25"/>
    <p:sldId id="303" r:id="rId26"/>
    <p:sldId id="297" r:id="rId27"/>
    <p:sldId id="298" r:id="rId28"/>
    <p:sldId id="30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98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6.png"/><Relationship Id="rId7" Type="http://schemas.microsoft.com/office/2007/relationships/hdphoto" Target="../media/hdphoto7.wdp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audio" Target="../media/media8.m4a"/><Relationship Id="rId16" Type="http://schemas.openxmlformats.org/officeDocument/2006/relationships/image" Target="../media/image86.png"/><Relationship Id="rId20" Type="http://schemas.openxmlformats.org/officeDocument/2006/relationships/slide" Target="slide3.xml"/><Relationship Id="rId1" Type="http://schemas.microsoft.com/office/2007/relationships/media" Target="../media/media8.m4a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10" Type="http://schemas.microsoft.com/office/2007/relationships/hdphoto" Target="../media/hdphoto8.wdp"/><Relationship Id="rId19" Type="http://schemas.openxmlformats.org/officeDocument/2006/relationships/image" Target="../media/image89.png"/><Relationship Id="rId4" Type="http://schemas.openxmlformats.org/officeDocument/2006/relationships/image" Target="../media/image76.jpeg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18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image" Target="../media/image100.png"/><Relationship Id="rId2" Type="http://schemas.openxmlformats.org/officeDocument/2006/relationships/audio" Target="../media/media9.m4a"/><Relationship Id="rId16" Type="http://schemas.openxmlformats.org/officeDocument/2006/relationships/image" Target="../media/image99.png"/><Relationship Id="rId20" Type="http://schemas.openxmlformats.org/officeDocument/2006/relationships/image" Target="../media/image66.png"/><Relationship Id="rId1" Type="http://schemas.microsoft.com/office/2007/relationships/media" Target="../media/media9.m4a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77.png"/><Relationship Id="rId15" Type="http://schemas.openxmlformats.org/officeDocument/2006/relationships/image" Target="../media/image98.png"/><Relationship Id="rId10" Type="http://schemas.openxmlformats.org/officeDocument/2006/relationships/image" Target="../media/image94.png"/><Relationship Id="rId19" Type="http://schemas.openxmlformats.org/officeDocument/2006/relationships/slide" Target="slide3.xml"/><Relationship Id="rId4" Type="http://schemas.openxmlformats.org/officeDocument/2006/relationships/image" Target="../media/image90.jpg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audio" Target="../media/media10.m4a"/><Relationship Id="rId16" Type="http://schemas.openxmlformats.org/officeDocument/2006/relationships/image" Target="../media/image113.png"/><Relationship Id="rId1" Type="http://schemas.microsoft.com/office/2007/relationships/media" Target="../media/media10.m4a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66.png"/><Relationship Id="rId4" Type="http://schemas.openxmlformats.org/officeDocument/2006/relationships/image" Target="../media/image76.jpe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12" Type="http://schemas.openxmlformats.org/officeDocument/2006/relationships/slide" Target="slide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59.jpe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12" Type="http://schemas.openxmlformats.org/officeDocument/2006/relationships/image" Target="../media/image12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3.png"/><Relationship Id="rId11" Type="http://schemas.openxmlformats.org/officeDocument/2006/relationships/image" Target="../media/image127.png"/><Relationship Id="rId5" Type="http://schemas.openxmlformats.org/officeDocument/2006/relationships/image" Target="../media/image102.png"/><Relationship Id="rId15" Type="http://schemas.openxmlformats.org/officeDocument/2006/relationships/image" Target="../media/image130.png"/><Relationship Id="rId10" Type="http://schemas.microsoft.com/office/2007/relationships/hdphoto" Target="../media/hdphoto12.wdp"/><Relationship Id="rId4" Type="http://schemas.openxmlformats.org/officeDocument/2006/relationships/image" Target="../media/image8.jpeg"/><Relationship Id="rId9" Type="http://schemas.openxmlformats.org/officeDocument/2006/relationships/image" Target="../media/image126.png"/><Relationship Id="rId1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slide" Target="slide3.xml"/><Relationship Id="rId5" Type="http://schemas.openxmlformats.org/officeDocument/2006/relationships/image" Target="../media/image133.png"/><Relationship Id="rId10" Type="http://schemas.microsoft.com/office/2007/relationships/hdphoto" Target="../media/hdphoto13.wdp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30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microsoft.com/office/2007/relationships/hdphoto" Target="../media/hdphoto15.wdp"/><Relationship Id="rId5" Type="http://schemas.openxmlformats.org/officeDocument/2006/relationships/image" Target="../media/image140.png"/><Relationship Id="rId10" Type="http://schemas.openxmlformats.org/officeDocument/2006/relationships/image" Target="../media/image144.png"/><Relationship Id="rId4" Type="http://schemas.openxmlformats.org/officeDocument/2006/relationships/image" Target="../media/image139.pn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microsoft.com/office/2007/relationships/hdphoto" Target="../media/hdphoto20.wdp"/><Relationship Id="rId3" Type="http://schemas.openxmlformats.org/officeDocument/2006/relationships/image" Target="../media/image145.png"/><Relationship Id="rId7" Type="http://schemas.microsoft.com/office/2007/relationships/hdphoto" Target="../media/hdphoto17.wdp"/><Relationship Id="rId12" Type="http://schemas.openxmlformats.org/officeDocument/2006/relationships/image" Target="../media/image150.png"/><Relationship Id="rId17" Type="http://schemas.openxmlformats.org/officeDocument/2006/relationships/image" Target="../media/image130.png"/><Relationship Id="rId2" Type="http://schemas.openxmlformats.org/officeDocument/2006/relationships/image" Target="../media/image8.jpeg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149.png"/><Relationship Id="rId4" Type="http://schemas.openxmlformats.org/officeDocument/2006/relationships/image" Target="../media/image146.png"/><Relationship Id="rId9" Type="http://schemas.microsoft.com/office/2007/relationships/hdphoto" Target="../media/hdphoto18.wdp"/><Relationship Id="rId14" Type="http://schemas.openxmlformats.org/officeDocument/2006/relationships/image" Target="../media/image1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9.png"/><Relationship Id="rId18" Type="http://schemas.openxmlformats.org/officeDocument/2006/relationships/image" Target="../media/image1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4.png"/><Relationship Id="rId12" Type="http://schemas.openxmlformats.org/officeDocument/2006/relationships/image" Target="../media/image158.png"/><Relationship Id="rId17" Type="http://schemas.openxmlformats.org/officeDocument/2006/relationships/slide" Target="slide3.xml"/><Relationship Id="rId2" Type="http://schemas.openxmlformats.org/officeDocument/2006/relationships/audio" Target="../media/media13.m4a"/><Relationship Id="rId16" Type="http://schemas.openxmlformats.org/officeDocument/2006/relationships/image" Target="../media/image162.png"/><Relationship Id="rId1" Type="http://schemas.microsoft.com/office/2007/relationships/media" Target="../media/media13.m4a"/><Relationship Id="rId6" Type="http://schemas.openxmlformats.org/officeDocument/2006/relationships/image" Target="../media/image153.png"/><Relationship Id="rId11" Type="http://schemas.openxmlformats.org/officeDocument/2006/relationships/image" Target="../media/image157.png"/><Relationship Id="rId5" Type="http://schemas.openxmlformats.org/officeDocument/2006/relationships/image" Target="../media/image152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8.jpeg"/><Relationship Id="rId9" Type="http://schemas.microsoft.com/office/2007/relationships/hdphoto" Target="../media/hdphoto22.wdp"/><Relationship Id="rId14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audio" Target="../media/media14.m4a"/><Relationship Id="rId16" Type="http://schemas.openxmlformats.org/officeDocument/2006/relationships/image" Target="../media/image130.png"/><Relationship Id="rId1" Type="http://schemas.microsoft.com/office/2007/relationships/media" Target="../media/media14.m4a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5" Type="http://schemas.openxmlformats.org/officeDocument/2006/relationships/slide" Target="slide3.xml"/><Relationship Id="rId10" Type="http://schemas.openxmlformats.org/officeDocument/2006/relationships/image" Target="../media/image168.png"/><Relationship Id="rId4" Type="http://schemas.openxmlformats.org/officeDocument/2006/relationships/image" Target="../media/image8.jpe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4.png"/><Relationship Id="rId12" Type="http://schemas.openxmlformats.org/officeDocument/2006/relationships/image" Target="../media/image13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3.png"/><Relationship Id="rId11" Type="http://schemas.openxmlformats.org/officeDocument/2006/relationships/slide" Target="slide3.xml"/><Relationship Id="rId5" Type="http://schemas.openxmlformats.org/officeDocument/2006/relationships/image" Target="../media/image77.png"/><Relationship Id="rId10" Type="http://schemas.openxmlformats.org/officeDocument/2006/relationships/image" Target="../media/image177.png"/><Relationship Id="rId4" Type="http://schemas.openxmlformats.org/officeDocument/2006/relationships/image" Target="../media/image8.jpeg"/><Relationship Id="rId9" Type="http://schemas.openxmlformats.org/officeDocument/2006/relationships/image" Target="../media/image1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7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6.png"/><Relationship Id="rId2" Type="http://schemas.openxmlformats.org/officeDocument/2006/relationships/image" Target="../media/image8.jpe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11" Type="http://schemas.openxmlformats.org/officeDocument/2006/relationships/image" Target="../media/image185.png"/><Relationship Id="rId5" Type="http://schemas.openxmlformats.org/officeDocument/2006/relationships/image" Target="../media/image180.png"/><Relationship Id="rId15" Type="http://schemas.openxmlformats.org/officeDocument/2006/relationships/image" Target="../media/image188.png"/><Relationship Id="rId10" Type="http://schemas.openxmlformats.org/officeDocument/2006/relationships/image" Target="../media/image173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9.png"/><Relationship Id="rId5" Type="http://schemas.openxmlformats.org/officeDocument/2006/relationships/image" Target="../media/image77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microsoft.com/office/2007/relationships/hdphoto" Target="../media/hdphoto24.wdp"/><Relationship Id="rId18" Type="http://schemas.microsoft.com/office/2007/relationships/hdphoto" Target="../media/hdphoto2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30.png"/><Relationship Id="rId7" Type="http://schemas.openxmlformats.org/officeDocument/2006/relationships/image" Target="../media/image192.png"/><Relationship Id="rId12" Type="http://schemas.openxmlformats.org/officeDocument/2006/relationships/image" Target="../media/image196.png"/><Relationship Id="rId17" Type="http://schemas.openxmlformats.org/officeDocument/2006/relationships/image" Target="../media/image199.png"/><Relationship Id="rId2" Type="http://schemas.openxmlformats.org/officeDocument/2006/relationships/audio" Target="../media/media17.m4a"/><Relationship Id="rId16" Type="http://schemas.microsoft.com/office/2007/relationships/hdphoto" Target="../media/hdphoto25.wdp"/><Relationship Id="rId20" Type="http://schemas.openxmlformats.org/officeDocument/2006/relationships/slide" Target="slide3.xml"/><Relationship Id="rId1" Type="http://schemas.microsoft.com/office/2007/relationships/media" Target="../media/media17.m4a"/><Relationship Id="rId6" Type="http://schemas.openxmlformats.org/officeDocument/2006/relationships/image" Target="../media/image191.png"/><Relationship Id="rId11" Type="http://schemas.microsoft.com/office/2007/relationships/hdphoto" Target="../media/hdphoto23.wdp"/><Relationship Id="rId5" Type="http://schemas.openxmlformats.org/officeDocument/2006/relationships/image" Target="../media/image190.png"/><Relationship Id="rId15" Type="http://schemas.openxmlformats.org/officeDocument/2006/relationships/image" Target="../media/image198.png"/><Relationship Id="rId10" Type="http://schemas.openxmlformats.org/officeDocument/2006/relationships/image" Target="../media/image195.png"/><Relationship Id="rId19" Type="http://schemas.openxmlformats.org/officeDocument/2006/relationships/image" Target="../media/image200.png"/><Relationship Id="rId4" Type="http://schemas.openxmlformats.org/officeDocument/2006/relationships/image" Target="../media/image8.jpeg"/><Relationship Id="rId9" Type="http://schemas.openxmlformats.org/officeDocument/2006/relationships/image" Target="../media/image194.png"/><Relationship Id="rId14" Type="http://schemas.openxmlformats.org/officeDocument/2006/relationships/image" Target="../media/image1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0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4.png"/><Relationship Id="rId12" Type="http://schemas.openxmlformats.org/officeDocument/2006/relationships/image" Target="../media/image207.png"/><Relationship Id="rId17" Type="http://schemas.openxmlformats.org/officeDocument/2006/relationships/image" Target="../media/image130.png"/><Relationship Id="rId2" Type="http://schemas.openxmlformats.org/officeDocument/2006/relationships/audio" Target="../media/media18.m4a"/><Relationship Id="rId16" Type="http://schemas.openxmlformats.org/officeDocument/2006/relationships/slide" Target="slide3.xml"/><Relationship Id="rId1" Type="http://schemas.microsoft.com/office/2007/relationships/media" Target="../media/media18.m4a"/><Relationship Id="rId6" Type="http://schemas.openxmlformats.org/officeDocument/2006/relationships/image" Target="../media/image203.jpeg"/><Relationship Id="rId11" Type="http://schemas.microsoft.com/office/2007/relationships/hdphoto" Target="../media/hdphoto28.wdp"/><Relationship Id="rId5" Type="http://schemas.openxmlformats.org/officeDocument/2006/relationships/image" Target="../media/image202.png"/><Relationship Id="rId15" Type="http://schemas.openxmlformats.org/officeDocument/2006/relationships/image" Target="../media/image209.png"/><Relationship Id="rId10" Type="http://schemas.openxmlformats.org/officeDocument/2006/relationships/image" Target="../media/image206.png"/><Relationship Id="rId4" Type="http://schemas.openxmlformats.org/officeDocument/2006/relationships/image" Target="../media/image201.jpeg"/><Relationship Id="rId9" Type="http://schemas.microsoft.com/office/2007/relationships/hdphoto" Target="../media/hdphoto27.wdp"/><Relationship Id="rId14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10" Type="http://schemas.openxmlformats.org/officeDocument/2006/relationships/image" Target="../media/image130.png"/><Relationship Id="rId4" Type="http://schemas.openxmlformats.org/officeDocument/2006/relationships/image" Target="../media/image210.png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15.png"/><Relationship Id="rId5" Type="http://schemas.openxmlformats.org/officeDocument/2006/relationships/image" Target="../media/image77.png"/><Relationship Id="rId10" Type="http://schemas.openxmlformats.org/officeDocument/2006/relationships/image" Target="../media/image130.png"/><Relationship Id="rId4" Type="http://schemas.openxmlformats.org/officeDocument/2006/relationships/image" Target="../media/image8.jpe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4.png"/><Relationship Id="rId3" Type="http://schemas.openxmlformats.org/officeDocument/2006/relationships/slide" Target="slide4.xml"/><Relationship Id="rId7" Type="http://schemas.openxmlformats.org/officeDocument/2006/relationships/slide" Target="slide24.xml"/><Relationship Id="rId12" Type="http://schemas.microsoft.com/office/2007/relationships/hdphoto" Target="../media/hdphoto3.wdp"/><Relationship Id="rId2" Type="http://schemas.openxmlformats.org/officeDocument/2006/relationships/image" Target="../media/image8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4.m4a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microsoft.com/office/2007/relationships/media" Target="../media/media4.m4a"/><Relationship Id="rId6" Type="http://schemas.microsoft.com/office/2007/relationships/hdphoto" Target="../media/hdphoto5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slide" Target="slide3.xml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audio" Target="../media/media5.m4a"/><Relationship Id="rId16" Type="http://schemas.openxmlformats.org/officeDocument/2006/relationships/image" Target="../media/image54.png"/><Relationship Id="rId20" Type="http://schemas.openxmlformats.org/officeDocument/2006/relationships/slide" Target="slide3.xml"/><Relationship Id="rId1" Type="http://schemas.microsoft.com/office/2007/relationships/media" Target="../media/media5.m4a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1.png"/><Relationship Id="rId11" Type="http://schemas.openxmlformats.org/officeDocument/2006/relationships/slide" Target="slide3.xm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image" Target="../media/image6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9.jpeg"/><Relationship Id="rId11" Type="http://schemas.openxmlformats.org/officeDocument/2006/relationships/slide" Target="slide3.xml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861048"/>
            <a:ext cx="5311183" cy="29969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20868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Занимательноя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математика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вал 4">
            <a:hlinkClick r:id="" action="ppaction://hlinkshowjump?jump=nextslide"/>
          </p:cNvPr>
          <p:cNvSpPr/>
          <p:nvPr/>
        </p:nvSpPr>
        <p:spPr>
          <a:xfrm>
            <a:off x="2195736" y="5805264"/>
            <a:ext cx="2160240" cy="936104"/>
          </a:xfrm>
          <a:prstGeom prst="ellipse">
            <a:avLst/>
          </a:prstGeom>
          <a:solidFill>
            <a:srgbClr val="FFC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Старт</a:t>
            </a:r>
          </a:p>
        </p:txBody>
      </p:sp>
    </p:spTree>
    <p:extLst>
      <p:ext uri="{BB962C8B-B14F-4D97-AF65-F5344CB8AC3E}">
        <p14:creationId xmlns:p14="http://schemas.microsoft.com/office/powerpoint/2010/main" val="7069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89778" l="1099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3115811"/>
            <a:ext cx="3027015" cy="3742189"/>
          </a:xfrm>
          <a:prstGeom prst="rect">
            <a:avLst/>
          </a:prstGeom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7971228" y="6373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7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олос 006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2514600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8" b="95441" l="3527" r="89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378" y="611983"/>
            <a:ext cx="2430556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4926824"/>
            <a:ext cx="633097" cy="1425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25" b="99625" l="9659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4445250"/>
            <a:ext cx="991609" cy="1502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943260"/>
            <a:ext cx="712028" cy="132091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980" y="3560271"/>
            <a:ext cx="852066" cy="130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869" y="4024098"/>
            <a:ext cx="858837" cy="131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9628" y="5117871"/>
            <a:ext cx="673028" cy="151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3607" y="3327400"/>
            <a:ext cx="316707" cy="71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796" y="3560271"/>
            <a:ext cx="4810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64" y="4363893"/>
            <a:ext cx="4810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3" y="5649568"/>
            <a:ext cx="4810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113" y="4265630"/>
            <a:ext cx="7127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331" y="2666208"/>
            <a:ext cx="534590" cy="99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0011" y="3268474"/>
            <a:ext cx="7127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125" y="5214889"/>
            <a:ext cx="7127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565" y="5445224"/>
            <a:ext cx="7127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528" y="5158790"/>
            <a:ext cx="712787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914180" y="62877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65" y="6177707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3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5.78035E-8 L 0.26528 -0.432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-2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27746E-6 L 0.28837 -0.090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4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1214E-7 L 0.32344 -0.265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1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4335E-6 L 0.09427 -0.4191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20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526E-6 L -0.10538 -0.291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-14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4509E-6 L -0.32327 -0.473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-23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33526E-6 L -0.36198 -0.1463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7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олос 007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66" y="4276328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546"/>
            <a:ext cx="5854410" cy="6384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4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852936"/>
            <a:ext cx="1046609" cy="10466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905200"/>
            <a:ext cx="550298" cy="5567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188" y="3151188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4469" y="2106130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7884" y="2537787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06" y="1312700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717" y="1081698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278" y="1029156"/>
            <a:ext cx="104298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928" y="2511765"/>
            <a:ext cx="104298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83" y="3151188"/>
            <a:ext cx="104298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9959" r="89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632" y="1858488"/>
            <a:ext cx="945132" cy="653277"/>
          </a:xfrm>
          <a:prstGeom prst="rect">
            <a:avLst/>
          </a:prstGeom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991" y="404664"/>
            <a:ext cx="925825" cy="6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915" y="1410096"/>
            <a:ext cx="1023937" cy="71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23" y="2245830"/>
            <a:ext cx="1014154" cy="70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775" y="1803599"/>
            <a:ext cx="3103854" cy="438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816" y="4581128"/>
            <a:ext cx="2295440" cy="2070487"/>
          </a:xfrm>
          <a:prstGeom prst="rect">
            <a:avLst/>
          </a:prstGeom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056310" y="61669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68" y="6138862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21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0.31684 0.478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38733 0.226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5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40729 0.5833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30052 0.736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1665 0.638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22656 0.415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17343 0.325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олос 008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7735" y="5229200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3312821"/>
            <a:ext cx="2081013" cy="352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240054"/>
            <a:ext cx="805672" cy="195188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8344" y="419149"/>
            <a:ext cx="926028" cy="21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31"/>
          <a:stretch/>
        </p:blipFill>
        <p:spPr bwMode="auto">
          <a:xfrm>
            <a:off x="6437929" y="16704"/>
            <a:ext cx="909108" cy="248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928" y="852690"/>
            <a:ext cx="741478" cy="177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594" y="1862156"/>
            <a:ext cx="810187" cy="2157726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82"/>
          <a:stretch/>
        </p:blipFill>
        <p:spPr bwMode="auto">
          <a:xfrm>
            <a:off x="7918009" y="1862156"/>
            <a:ext cx="843240" cy="152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171230"/>
            <a:ext cx="7381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710" y="944959"/>
            <a:ext cx="90805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154" y="2065839"/>
            <a:ext cx="90805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688" y="535489"/>
            <a:ext cx="84137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474" y="1739525"/>
            <a:ext cx="827452" cy="19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0882" y="2107133"/>
            <a:ext cx="1125851" cy="260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105168" y="62636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5" y="6182151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64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0486 0.369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44271 0.5888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39306 0.2585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3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олос 009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2473" y="4474658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51720" y="2743418"/>
            <a:ext cx="2156183" cy="298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539" y="3847315"/>
            <a:ext cx="776885" cy="827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8649" y1="85200" x2="48649" y2="85200"/>
                        <a14:backgroundMark x1="60541" y1="68800" x2="60541" y2="68800"/>
                        <a14:backgroundMark x1="53514" y1="70400" x2="53514" y2="70400"/>
                        <a14:backgroundMark x1="56757" y1="71600" x2="56757" y2="71600"/>
                        <a14:backgroundMark x1="72432" y1="51600" x2="72432" y2="51600"/>
                        <a14:backgroundMark x1="65405" y1="39200" x2="65405" y2="39200"/>
                        <a14:backgroundMark x1="59459" y1="36400" x2="59459" y2="36400"/>
                        <a14:backgroundMark x1="57838" y1="24800" x2="57838" y2="24800"/>
                        <a14:backgroundMark x1="53514" y1="26400" x2="53514" y2="26400"/>
                        <a14:backgroundMark x1="69730" y1="34000" x2="69730" y2="34000"/>
                        <a14:backgroundMark x1="65405" y1="33600" x2="65405" y2="33600"/>
                        <a14:backgroundMark x1="33514" y1="44000" x2="33514" y2="44000"/>
                        <a14:backgroundMark x1="43243" y1="45200" x2="43243" y2="45200"/>
                        <a14:backgroundMark x1="35135" y1="55600" x2="35135" y2="5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808" y="3192601"/>
            <a:ext cx="768894" cy="104104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192601"/>
            <a:ext cx="7747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8026" y="5036383"/>
            <a:ext cx="7747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326" y="5658683"/>
            <a:ext cx="774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451" y="3400490"/>
            <a:ext cx="774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065597"/>
            <a:ext cx="774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79462" y="62450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6127789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03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7919E-6 L -0.08958 0.0954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4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51445E-7 L -0.33524 0.1054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5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65896E-6 L -0.35625 -0.1523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7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95736" y="2492896"/>
            <a:ext cx="2051099" cy="309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>
            <a:hlinkClick r:id="rId4" action="ppaction://hlinksldjump"/>
          </p:cNvPr>
          <p:cNvSpPr/>
          <p:nvPr/>
        </p:nvSpPr>
        <p:spPr>
          <a:xfrm>
            <a:off x="8028384" y="63641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53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олос 010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7047" y="25146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87" y="4810916"/>
            <a:ext cx="2376730" cy="1715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76672"/>
            <a:ext cx="2106728" cy="2420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335022"/>
            <a:ext cx="2831982" cy="2142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82">
                        <a14:foregroundMark x1="3349" y1="38404" x2="5502" y2="33416"/>
                        <a14:foregroundMark x1="1435" y1="37656" x2="5024" y2="33416"/>
                        <a14:foregroundMark x1="41627" y1="21197" x2="42584" y2="8229"/>
                        <a14:foregroundMark x1="60048" y1="21446" x2="57416" y2="3990"/>
                        <a14:foregroundMark x1="43301" y1="5237" x2="57177" y2="3242"/>
                        <a14:foregroundMark x1="43541" y1="3990" x2="54306" y2="2494"/>
                        <a14:foregroundMark x1="56220" y1="1995" x2="56220" y2="1995"/>
                        <a14:foregroundMark x1="46172" y1="2993" x2="54785" y2="1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280" y="4540165"/>
            <a:ext cx="2445623" cy="2257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0"/>
            <a:ext cx="3493708" cy="2942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3206665"/>
            <a:ext cx="4762500" cy="1333500"/>
          </a:xfrm>
          <a:prstGeom prst="rect">
            <a:avLst/>
          </a:prstGeom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018218" y="628459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70" y="2754213"/>
            <a:ext cx="1677826" cy="353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" y="6138862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8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72130" y="3321414"/>
            <a:ext cx="1619568" cy="330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52735"/>
            <a:ext cx="3239344" cy="1477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61754"/>
            <a:ext cx="1550224" cy="3059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502" y="3955215"/>
            <a:ext cx="1549492" cy="2798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887495"/>
            <a:ext cx="2736304" cy="2563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894" y="3321414"/>
            <a:ext cx="2981242" cy="2619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5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714" y="41977"/>
            <a:ext cx="2182356" cy="3547673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081914" y="62088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8" y="6190002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6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36920" y="3990917"/>
            <a:ext cx="1682899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58" y="980728"/>
            <a:ext cx="2665102" cy="1778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3180854"/>
            <a:ext cx="2840603" cy="2221351"/>
          </a:xfrm>
          <a:prstGeom prst="rect">
            <a:avLst/>
          </a:prstGeom>
        </p:spPr>
      </p:pic>
      <p:pic>
        <p:nvPicPr>
          <p:cNvPr id="6146" name="Picture 2" descr="C:\Users\lenovo\Downloads\математика\0_a1b72_b32e05de_XXXL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695016"/>
            <a:ext cx="1690377" cy="191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novo\Downloads\математика\mod_article1196696_1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63" y="836712"/>
            <a:ext cx="2649928" cy="267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ovo\Downloads\математика\i (5)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7163" y="293615"/>
            <a:ext cx="2512656" cy="405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enovo\Downloads\математика\i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279" l="2655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155" y="3491241"/>
            <a:ext cx="2530726" cy="240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026602" y="61213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79" y="6114431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9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91022" y="3645222"/>
            <a:ext cx="1474648" cy="310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lenovo\Downloads\математика\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9" b="96791" l="3065" r="977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9274" y="279689"/>
            <a:ext cx="294113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enovo\Downloads\математика\5da146a7aa08b35f2d866b2d58c2422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2" b="92895" l="4200" r="96600">
                        <a14:backgroundMark x1="81000" y1="30789" x2="81000" y2="3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443" y="445827"/>
            <a:ext cx="3862857" cy="29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enovo\Downloads\математика\0499d886918a979eb28b769f4a0de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9" b="89871" l="4800" r="93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0121" y="3021519"/>
            <a:ext cx="2272974" cy="21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lenovo\Downloads\математика\13637008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25656">
            <a:off x="-201435" y="3643238"/>
            <a:ext cx="2587732" cy="155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lenovo\Downloads\математика\i (7).jp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556" l="0" r="100000">
                        <a14:backgroundMark x1="33333" y1="12000" x2="33333" y2="12000"/>
                        <a14:backgroundMark x1="34921" y1="16444" x2="34921" y2="16444"/>
                        <a14:backgroundMark x1="41270" y1="15111" x2="41270" y2="15111"/>
                        <a14:backgroundMark x1="62698" y1="17333" x2="62698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243407"/>
            <a:ext cx="1753899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30" b="89858" l="4385" r="93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82" y="3407079"/>
            <a:ext cx="4185995" cy="3228660"/>
          </a:xfrm>
          <a:prstGeom prst="rect">
            <a:avLst/>
          </a:prstGeom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7956376" y="62381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79" y="6138862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олос 018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7641" y="3077629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433329"/>
            <a:ext cx="1499304" cy="2493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451" y="2852936"/>
            <a:ext cx="1180289" cy="2435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2" b="97890" l="4743" r="100000">
                        <a14:foregroundMark x1="54545" y1="32700" x2="54545" y2="32700"/>
                        <a14:foregroundMark x1="55731" y1="33544" x2="55731" y2="33544"/>
                        <a14:foregroundMark x1="51383" y1="34388" x2="51383" y2="34388"/>
                        <a14:backgroundMark x1="86166" y1="56329" x2="99605" y2="64346"/>
                        <a14:backgroundMark x1="87747" y1="65823" x2="86957" y2="5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1593543"/>
            <a:ext cx="2319763" cy="4338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6" b="97941" l="4357" r="89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2484909"/>
            <a:ext cx="1782484" cy="2514708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7812360" y="63070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олос 011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56" y="589366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89" y="1556792"/>
            <a:ext cx="779780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600" y="1133435"/>
            <a:ext cx="883083" cy="87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7" l="1288" r="100000">
                        <a14:backgroundMark x1="33476" y1="69697" x2="33476" y2="69697"/>
                        <a14:backgroundMark x1="65236" y1="82684" x2="65236" y2="82684"/>
                        <a14:backgroundMark x1="80687" y1="79654" x2="80687" y2="79654"/>
                        <a14:backgroundMark x1="26180" y1="18615" x2="26180" y2="18615"/>
                        <a14:backgroundMark x1="19742" y1="25974" x2="19742" y2="25974"/>
                        <a14:backgroundMark x1="20172" y1="49351" x2="20172" y2="49351"/>
                        <a14:backgroundMark x1="63090" y1="5628" x2="63090" y2="5628"/>
                        <a14:backgroundMark x1="73820" y1="16883" x2="73820" y2="16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304" y="3695314"/>
            <a:ext cx="968703" cy="959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508588" y="3543321"/>
            <a:ext cx="866439" cy="88299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121" y="1343611"/>
            <a:ext cx="86518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483" y="1114673"/>
            <a:ext cx="961211" cy="98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882" y="1114673"/>
            <a:ext cx="86518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63" y="1772816"/>
            <a:ext cx="86518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8750" y="1430638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30" y="2436523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899" y="3790773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069" y="1035297"/>
            <a:ext cx="928531" cy="92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919" y="1244226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12" y="3174048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1645" y="1466415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998910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7951608" y="61984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30" y="3984818"/>
            <a:ext cx="1341877" cy="282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593" y="6146460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6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олос 012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827" y="5631407"/>
            <a:ext cx="609600" cy="609600"/>
          </a:xfrm>
          <a:prstGeom prst="rect">
            <a:avLst/>
          </a:prstGeom>
        </p:spPr>
      </p:pic>
      <p:sp>
        <p:nvSpPr>
          <p:cNvPr id="4" name="Дуга 3"/>
          <p:cNvSpPr/>
          <p:nvPr/>
        </p:nvSpPr>
        <p:spPr>
          <a:xfrm>
            <a:off x="763960" y="1277144"/>
            <a:ext cx="7776864" cy="2736304"/>
          </a:xfrm>
          <a:prstGeom prst="arc">
            <a:avLst>
              <a:gd name="adj1" fmla="val 5212949"/>
              <a:gd name="adj2" fmla="val 107627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1486" y="2516048"/>
            <a:ext cx="15668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574" y="1798227"/>
            <a:ext cx="13176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3024" y="1339711"/>
            <a:ext cx="12493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38568">
            <a:off x="6318655" y="981915"/>
            <a:ext cx="124301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7397">
            <a:off x="5641830" y="748368"/>
            <a:ext cx="114617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83008">
            <a:off x="4538505" y="636595"/>
            <a:ext cx="13176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285" y="688975"/>
            <a:ext cx="12493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57858">
            <a:off x="4433994" y="5393898"/>
            <a:ext cx="124301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2661" y="660229"/>
            <a:ext cx="114617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31469" flipH="1">
            <a:off x="1255475" y="953882"/>
            <a:ext cx="1249376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314" y="1404476"/>
            <a:ext cx="12493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87352">
            <a:off x="3539101" y="3451944"/>
            <a:ext cx="124301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61132" flipH="1">
            <a:off x="473345" y="2319338"/>
            <a:ext cx="126170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901101">
            <a:off x="1118590" y="2860601"/>
            <a:ext cx="114617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163" y="3126221"/>
            <a:ext cx="13176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3182" y="3309938"/>
            <a:ext cx="12493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999" y="5348039"/>
            <a:ext cx="12493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051620" y="63078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651" y="5153048"/>
            <a:ext cx="15668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4659" y="3073400"/>
            <a:ext cx="1551935" cy="327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59" y="6190642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4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8382E-6 L -0.16302 -0.677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-33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олос 013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768" y="5627631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4508" y="343209"/>
            <a:ext cx="4896544" cy="4248472"/>
          </a:xfrm>
          <a:prstGeom prst="rect">
            <a:avLst/>
          </a:prstGeom>
          <a:gradFill>
            <a:gsLst>
              <a:gs pos="0">
                <a:srgbClr val="FF3399"/>
              </a:gs>
              <a:gs pos="7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35896" y="343209"/>
            <a:ext cx="0" cy="424847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220072" y="363781"/>
            <a:ext cx="72008" cy="425902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004508" y="1772816"/>
            <a:ext cx="4896544" cy="720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004508" y="3284984"/>
            <a:ext cx="489654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020732" y="692696"/>
            <a:ext cx="864096" cy="864096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663774" y="620688"/>
            <a:ext cx="864096" cy="1008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2411760" y="620688"/>
            <a:ext cx="864096" cy="1008112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042" y="2240108"/>
            <a:ext cx="8588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16" y="3525249"/>
            <a:ext cx="8588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5791" y="3421417"/>
            <a:ext cx="858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4" y="1990055"/>
            <a:ext cx="858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925956"/>
            <a:ext cx="8651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671" y="2092470"/>
            <a:ext cx="8651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913198"/>
            <a:ext cx="8588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7941130" y="62830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9920" y="5096042"/>
            <a:ext cx="8588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2379886"/>
            <a:ext cx="1876449" cy="385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7" y="6114589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4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4509E-6 L 0.0158 -0.20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0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239" y="3035101"/>
            <a:ext cx="1868273" cy="38554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4508" y="343209"/>
            <a:ext cx="4896544" cy="4248472"/>
          </a:xfrm>
          <a:prstGeom prst="rect">
            <a:avLst/>
          </a:prstGeom>
          <a:gradFill>
            <a:gsLst>
              <a:gs pos="0">
                <a:srgbClr val="FF3399"/>
              </a:gs>
              <a:gs pos="7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35896" y="343209"/>
            <a:ext cx="0" cy="424847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220072" y="363781"/>
            <a:ext cx="72008" cy="425902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004508" y="1772816"/>
            <a:ext cx="4896544" cy="720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004508" y="3284984"/>
            <a:ext cx="489654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5271" y="5806169"/>
            <a:ext cx="570805" cy="57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151" y="1884583"/>
            <a:ext cx="1222226" cy="121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998" y="3320248"/>
            <a:ext cx="1040532" cy="122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61" y="587939"/>
            <a:ext cx="858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1158" y="3403639"/>
            <a:ext cx="8651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8451" y="836711"/>
            <a:ext cx="569022" cy="66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61" y="2063874"/>
            <a:ext cx="8540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785" y="443105"/>
            <a:ext cx="128895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747" y="5664533"/>
            <a:ext cx="8540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296" y="5404714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449" y="5531303"/>
            <a:ext cx="8588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>
            <a:hlinkClick r:id="rId14" action="ppaction://hlinksldjump"/>
          </p:cNvPr>
          <p:cNvSpPr/>
          <p:nvPr/>
        </p:nvSpPr>
        <p:spPr>
          <a:xfrm>
            <a:off x="7956376" y="61872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753" y="2188493"/>
            <a:ext cx="5175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41" y="6187216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1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36994E-6 L 0.11389 -0.303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-15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олос 014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3717925"/>
            <a:ext cx="193417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0132" y="739552"/>
            <a:ext cx="2042520" cy="11304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5272" y="739552"/>
            <a:ext cx="1562472" cy="15876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971600" y="4077072"/>
            <a:ext cx="2232248" cy="2016224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03848" y="2327176"/>
            <a:ext cx="1872208" cy="17498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4860032" y="4077072"/>
            <a:ext cx="1800200" cy="2232248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085540" y="63295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22" y="6212274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5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олос 021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6292" y="3386657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803" y="5829642"/>
            <a:ext cx="960215" cy="87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124" y="5198486"/>
            <a:ext cx="1567273" cy="89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0221" y="5475927"/>
            <a:ext cx="989603" cy="135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277" y="5856613"/>
            <a:ext cx="1485481" cy="81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6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22" y="25761"/>
            <a:ext cx="2960442" cy="2960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6" b="95759" l="7353" r="92353">
                        <a14:foregroundMark x1="27500" y1="32589" x2="71029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976" y="41785"/>
            <a:ext cx="3910603" cy="2576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397" y="3203882"/>
            <a:ext cx="2982639" cy="1794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88" b="89951" l="6557" r="90000">
                        <a14:foregroundMark x1="25328" y1="15686" x2="25328" y2="15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057" y="2277253"/>
            <a:ext cx="1886340" cy="2523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25" b="96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036" y="404664"/>
            <a:ext cx="2653964" cy="369649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464" y="2974552"/>
            <a:ext cx="18954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028384" y="62644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719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олос 015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981" y="5213351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8948">
            <a:off x="4104738" y="3441592"/>
            <a:ext cx="886583" cy="12241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80" y="3348840"/>
            <a:ext cx="1888507" cy="3140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1" b="96907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273981" y="260649"/>
            <a:ext cx="971600" cy="936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28" b="98818" l="3871" r="972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13" y="3071456"/>
            <a:ext cx="539552" cy="515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3767" y="5518151"/>
            <a:ext cx="792088" cy="763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5" b="93672" l="1600" r="100000">
                        <a14:backgroundMark x1="14133" y1="91732" x2="38267" y2="85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6517">
            <a:off x="2799068" y="2998255"/>
            <a:ext cx="971600" cy="701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748" y="4941168"/>
            <a:ext cx="691211" cy="692696"/>
          </a:xfrm>
          <a:prstGeom prst="rect">
            <a:avLst/>
          </a:prstGeom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7926672" y="6281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49" y="6164681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3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олос 016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95" y="2514600"/>
            <a:ext cx="609600" cy="6096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795233"/>
            <a:ext cx="1191438" cy="191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рапеция 1"/>
          <p:cNvSpPr/>
          <p:nvPr/>
        </p:nvSpPr>
        <p:spPr>
          <a:xfrm flipV="1">
            <a:off x="2802947" y="5505329"/>
            <a:ext cx="4101639" cy="1016096"/>
          </a:xfrm>
          <a:prstGeom prst="trapezoid">
            <a:avLst>
              <a:gd name="adj" fmla="val 707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7744028" y="4422030"/>
            <a:ext cx="1359364" cy="1806062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47115" y="5495435"/>
            <a:ext cx="999798" cy="100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2802947" y="5999492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3015" y="6112315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558" y="6263044"/>
            <a:ext cx="4810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055115" y="63510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8" y="6117431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6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4971E-6 L -0.00712 -0.271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3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77457E-6 L 0.20833 -0.426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21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2948E-6 L -0.35816 -0.4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20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02312E-6 L 0.09757 -0.3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" y="-16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02312E-6 L -0.22691 -0.36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18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948E-6 L -0.21025 -0.341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7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Голос 017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68" y="5185721"/>
            <a:ext cx="609600" cy="6096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28" y="3432969"/>
            <a:ext cx="18907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1119" y1="34891" x2="23266" y2="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2492896"/>
            <a:ext cx="6061653" cy="435196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971600" y="72526"/>
            <a:ext cx="1296144" cy="115212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715718" y="2518906"/>
            <a:ext cx="1224136" cy="115212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47408" y="291473"/>
            <a:ext cx="2892446" cy="152252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30740"/>
            <a:ext cx="1440160" cy="3104628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291473"/>
            <a:ext cx="1418750" cy="1520452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47408" y="2103783"/>
            <a:ext cx="1144476" cy="1348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hlinkClick r:id="rId9" action="ppaction://hlinksldjump"/>
          </p:cNvPr>
          <p:cNvSpPr/>
          <p:nvPr/>
        </p:nvSpPr>
        <p:spPr>
          <a:xfrm>
            <a:off x="7974564" y="62002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30" y="6195760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0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3988E-6 L 0.22848 0.803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4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16185E-6 L -0.1349 0.447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22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58382E-6 L -0.15625 0.556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2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46821E-7 L 0.19687 0.309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5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79769E-6 L -0.03593 0.555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2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27746E-6 L -0.17656 0.115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5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игра\5623b5b2911c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708250" cy="27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633" y="729699"/>
            <a:ext cx="1890032" cy="2420888"/>
          </a:xfrm>
          <a:prstGeom prst="rect">
            <a:avLst/>
          </a:prstGeom>
        </p:spPr>
      </p:pic>
      <p:pic>
        <p:nvPicPr>
          <p:cNvPr id="1026" name="Picture 2" descr="F:\игра\5623b5b2911c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3825605"/>
            <a:ext cx="3708249" cy="27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игра\5623b5b2911c1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48679"/>
            <a:ext cx="3708250" cy="27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игра\5623b5b2911c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300" y="3824591"/>
            <a:ext cx="3751297" cy="281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237338" y="194014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23771" y="101681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69697" y="101701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3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44253" y="194034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" name="Рисунок 3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146" y="3981353"/>
            <a:ext cx="3330946" cy="2464699"/>
          </a:xfrm>
          <a:prstGeom prst="rect">
            <a:avLst/>
          </a:prstGeom>
        </p:spPr>
      </p:pic>
      <p:pic>
        <p:nvPicPr>
          <p:cNvPr id="20" name="Рисунок 1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9" b="100000" l="3942" r="89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5535" y="3982823"/>
            <a:ext cx="1998141" cy="2457968"/>
          </a:xfrm>
          <a:prstGeom prst="rect">
            <a:avLst/>
          </a:prstGeom>
        </p:spPr>
      </p:pic>
      <p:pic>
        <p:nvPicPr>
          <p:cNvPr id="1024" name="Рисунок 102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47" y="723605"/>
            <a:ext cx="2520281" cy="2433476"/>
          </a:xfrm>
          <a:prstGeom prst="rect">
            <a:avLst/>
          </a:prstGeom>
        </p:spPr>
      </p:pic>
      <p:sp>
        <p:nvSpPr>
          <p:cNvPr id="1025" name="Овал 1024"/>
          <p:cNvSpPr/>
          <p:nvPr/>
        </p:nvSpPr>
        <p:spPr>
          <a:xfrm>
            <a:off x="2133587" y="817695"/>
            <a:ext cx="576064" cy="6119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Равнобедренный треугольник 1029"/>
          <p:cNvSpPr/>
          <p:nvPr/>
        </p:nvSpPr>
        <p:spPr>
          <a:xfrm>
            <a:off x="3360440" y="1806863"/>
            <a:ext cx="504056" cy="594944"/>
          </a:xfrm>
          <a:prstGeom prst="triangle">
            <a:avLst/>
          </a:prstGeom>
          <a:solidFill>
            <a:srgbClr val="00B05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2903240" y="2634872"/>
            <a:ext cx="457200" cy="4572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2" name="Прямоугольник 1031"/>
          <p:cNvSpPr/>
          <p:nvPr/>
        </p:nvSpPr>
        <p:spPr>
          <a:xfrm>
            <a:off x="2956100" y="919066"/>
            <a:ext cx="908396" cy="5594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Рисунок 103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1632" y="3993506"/>
            <a:ext cx="1808344" cy="2456242"/>
          </a:xfrm>
          <a:prstGeom prst="rect">
            <a:avLst/>
          </a:prstGeom>
        </p:spPr>
      </p:pic>
      <p:pic>
        <p:nvPicPr>
          <p:cNvPr id="1034" name="Рисунок 10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77" b="97607" l="7000" r="96167">
                        <a14:foregroundMark x1="36333" y1="20171" x2="33667" y2="29915"/>
                        <a14:foregroundMark x1="26833" y1="14017" x2="47000" y2="13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046" y="4869160"/>
            <a:ext cx="1482003" cy="14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1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олос 001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250993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7" y="1970483"/>
            <a:ext cx="2196055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64493"/>
            <a:ext cx="1832986" cy="1681639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642" y="1771915"/>
            <a:ext cx="1828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71854">
            <a:off x="5705579" y="1671730"/>
            <a:ext cx="1828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73788">
            <a:off x="4037882" y="303569"/>
            <a:ext cx="1828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75218">
            <a:off x="7434553" y="216940"/>
            <a:ext cx="1828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92735" y="528834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6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66315" y="528834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5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6117" y="528834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8059" y="528834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4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100392" y="63093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9" y="6161424"/>
            <a:ext cx="1440367" cy="72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2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олос 002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237" y="4459424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6992"/>
            <a:ext cx="1412074" cy="2204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512" y="-8545"/>
            <a:ext cx="1632414" cy="1546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948" y="1268760"/>
            <a:ext cx="1836711" cy="1740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794" y="122272"/>
            <a:ext cx="2000549" cy="1895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31" y="385292"/>
            <a:ext cx="2433394" cy="23053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60343" y="5309936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37379" y="5272701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58331" y="5322509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6366" y="5270408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028384" y="635772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07" y="6078782"/>
            <a:ext cx="1495819" cy="74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9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олос 003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" b="100000" l="0" r="100000">
                        <a14:foregroundMark x1="26250" y1="5707" x2="26250" y2="5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53494"/>
            <a:ext cx="9144000" cy="28045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3360">
            <a:off x="316892" y="5472487"/>
            <a:ext cx="762733" cy="55503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6821">
            <a:off x="2031300" y="4891040"/>
            <a:ext cx="7620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232" y="6139842"/>
            <a:ext cx="7620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33" y="4700330"/>
            <a:ext cx="518770" cy="37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63093">
            <a:off x="2663294" y="5372311"/>
            <a:ext cx="650130" cy="47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576" y="4703969"/>
            <a:ext cx="536967" cy="39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8359" y="5747879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8292" y="5750004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0106" y="5776308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33616" y="5776308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endParaRPr lang="ru-RU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104" y="5012300"/>
            <a:ext cx="749000" cy="54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456" y="1755412"/>
            <a:ext cx="2439672" cy="33221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03" y="3820239"/>
            <a:ext cx="1005759" cy="883730"/>
          </a:xfrm>
          <a:prstGeom prst="rect">
            <a:avLst/>
          </a:prstGeom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419" y="4043938"/>
            <a:ext cx="665761" cy="5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58987"/>
            <a:ext cx="914978" cy="80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604" y="4093097"/>
            <a:ext cx="819360" cy="53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1268" y="4848334"/>
            <a:ext cx="1942732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7928280" y="63018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5" y="6146638"/>
            <a:ext cx="1508562" cy="75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олос 004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608" y="450912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23299" y="2805625"/>
            <a:ext cx="1692378" cy="2979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600" y="4509120"/>
            <a:ext cx="642485" cy="19168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25727" y="4509120"/>
            <a:ext cx="396592" cy="117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16613" y="4143604"/>
            <a:ext cx="438819" cy="13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195943"/>
            <a:ext cx="940412" cy="1346959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5231019"/>
            <a:ext cx="769309" cy="110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7300" flipH="1">
            <a:off x="891849" y="4490630"/>
            <a:ext cx="759119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112" y="5784880"/>
            <a:ext cx="669600" cy="8388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958" y="5876771"/>
            <a:ext cx="546678" cy="68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321" y="4826045"/>
            <a:ext cx="441582" cy="55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129" y="5488975"/>
            <a:ext cx="497294" cy="6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287" y="4907210"/>
            <a:ext cx="515651" cy="64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702" y="4907210"/>
            <a:ext cx="511911" cy="64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511" y="5272164"/>
            <a:ext cx="6699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16973" y="5435234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7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5855" y="5435234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5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43697" y="5435234"/>
            <a:ext cx="13803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037006" y="5419450"/>
            <a:ext cx="8584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9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960881" y="63361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4280"/>
            <a:ext cx="1597751" cy="80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7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олос 005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3597846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057" y="2276872"/>
            <a:ext cx="1691998" cy="2641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" y="4115602"/>
            <a:ext cx="1828959" cy="16064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510777"/>
            <a:ext cx="987184" cy="86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701607"/>
            <a:ext cx="1396752" cy="122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498" y="4509120"/>
            <a:ext cx="1377988" cy="121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528834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9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25939" y="528834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8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528834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4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5290802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6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7884368" y="631548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8233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3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олос 019_s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1818" y="28194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93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2978">
            <a:off x="3792735" y="1820915"/>
            <a:ext cx="1319841" cy="2060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4186331"/>
            <a:ext cx="1168361" cy="175254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691680" y="4029630"/>
            <a:ext cx="1080120" cy="167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29762" y="3183297"/>
            <a:ext cx="684075" cy="100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68144" y="534350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3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9783" y="5323664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4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5339981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2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8383" y="5323664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5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8092626" y="63440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89" y="6194022"/>
            <a:ext cx="14382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31</Words>
  <Application>Microsoft Office PowerPoint</Application>
  <PresentationFormat>Экран (4:3)</PresentationFormat>
  <Paragraphs>31</Paragraphs>
  <Slides>28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Ирина</cp:lastModifiedBy>
  <cp:revision>111</cp:revision>
  <dcterms:created xsi:type="dcterms:W3CDTF">2016-11-17T12:42:33Z</dcterms:created>
  <dcterms:modified xsi:type="dcterms:W3CDTF">2018-11-04T16:06:42Z</dcterms:modified>
</cp:coreProperties>
</file>