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56" r:id="rId5"/>
    <p:sldId id="264" r:id="rId6"/>
    <p:sldId id="266" r:id="rId7"/>
    <p:sldId id="259" r:id="rId8"/>
    <p:sldId id="281" r:id="rId9"/>
    <p:sldId id="271" r:id="rId10"/>
    <p:sldId id="267" r:id="rId11"/>
    <p:sldId id="260" r:id="rId12"/>
    <p:sldId id="272" r:id="rId13"/>
    <p:sldId id="268" r:id="rId14"/>
    <p:sldId id="279" r:id="rId15"/>
    <p:sldId id="262" r:id="rId16"/>
    <p:sldId id="273" r:id="rId17"/>
    <p:sldId id="269" r:id="rId18"/>
    <p:sldId id="274" r:id="rId19"/>
    <p:sldId id="275" r:id="rId20"/>
    <p:sldId id="270" r:id="rId21"/>
    <p:sldId id="276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2F528F"/>
    <a:srgbClr val="4472C4"/>
    <a:srgbClr val="00B0F0"/>
    <a:srgbClr val="000000"/>
    <a:srgbClr val="366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C8D24-0421-49D4-9B0A-C810B61EC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9020E6-D24A-4F66-A856-6BDBC663C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12D30-B43B-4F94-87C6-648ECC4E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528015-8327-42F7-9350-620AA8B9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CF69A-5395-4C79-9E1E-29D9BAD2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73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9F1F8-0BAC-4CB0-916B-1D57DC8A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50E758-BD42-4813-8FDB-3931D94C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C4DBD-8DB1-4D48-946D-FE0CBB4B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EA815F-ED95-4FBD-90C7-21E2BF6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54F3C-D39A-4D79-BFC3-FA5776E1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37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12DC6-D48D-42A1-A0C9-DA68227B1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0B13AE-35DF-4573-BEF9-73A58DB5A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1A4C0-9475-41A6-A03B-B31EB6243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B4CCA9-9BB0-44F6-84EE-057C52A7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73EAC4-374C-426B-8F34-22FB04AD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31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B8898-CC1A-4B15-B455-FB7FDF28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B8F435-6ADC-45C3-9CE2-0AE265EF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38DF1B-4830-4929-BD7D-D1E77A06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9FBB9-BCCB-4DA7-99C8-21DBA761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F08F4-88C5-4D77-85BB-B8EBA8F9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20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598E1-4803-4AF1-80AC-086DB959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EF5E6C-B14B-405B-B7BC-B47B4BE2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DC159F-E786-4707-A15A-143B89C2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86C6D7-5375-4F22-B35F-602FA91B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BDA11-4F60-43E0-86B2-279C7C68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2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2D2DB-0112-47E3-B668-4438A30F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96325-2059-4C26-A1FE-BBC4B8203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EB7972-473E-4799-A51E-D6D65351D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8E3CB8-3A00-48AD-B35F-A21E6C51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8A7CF-BB54-4246-A5AF-D4D9C808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923787-7A90-46DE-BA2F-2E00A177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6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117DE-A3F0-4F50-BB93-9524F2FF0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796564-2F3E-46EB-98AA-35528307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6B0B2A-8889-4BF2-9453-F422A87A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C5FE4B-7954-4445-BF61-33EC960EC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450921-ECF5-4388-A4B6-D7BA3A842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29A81B-F483-4C82-B82A-40D0052F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AAC9C5-B772-4B4E-92DA-2EF5F0201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37DCF1-02B2-4F43-AE42-5F7F4CEA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43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39D92-C2FF-4506-A4AC-CFD36DDF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96563A-40FA-4012-8531-0F7B0145E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BD602B-4502-439E-9B51-1F56EA55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3B381D-5C6A-4181-BADB-C247369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E32752-584B-42F5-931D-4999885F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79AB21-3787-4CAE-8D01-2628A249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F67FAB-6668-4901-997D-18F4A4A7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AD9B2-154A-4BA1-B3E4-360509A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8B97A-1368-43F7-9958-B8F52990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40EFEA-661C-4A32-B36A-BD542D7C9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C6BE18-37F0-4B29-B389-B9F74A98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F60E1-1D5B-4548-B90E-291372BE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B68F7-787E-44CB-AEC7-D41AE877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48D2-E041-4EA4-A0A9-1EF255779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83BECF1-2EB8-4343-9A8B-830B214EF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654B2A-5752-4F15-A3A7-D219864C5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C39FF9-0902-45B9-A04F-AC39C0C7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F24C5-A8E3-4BE0-8E2E-106EDD26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7BE7F-DBD7-41D8-8BC5-95F337FC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2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069E0-84AF-4931-A82F-65F3D574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E51C3A-52F5-4299-BD36-2F1A0210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976A4-46CA-4095-A2E4-A5D36EED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3051-58E9-4320-BCF4-DC8D28EDFE6D}" type="datetimeFigureOut">
              <a:rPr lang="ru-RU" smtClean="0"/>
              <a:pPr/>
              <a:t>08.05.2020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E6E95-C736-42ED-A5F8-E63A821CA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7CFD1E-4B37-411A-BAE6-01E163ED0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E1B09-6056-4BA1-9960-56E2AC802B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9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 /><Relationship Id="rId3" Type="http://schemas.openxmlformats.org/officeDocument/2006/relationships/image" Target="../media/image2.jpeg" /><Relationship Id="rId7" Type="http://schemas.openxmlformats.org/officeDocument/2006/relationships/slide" Target="slide3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Barabannaya_drob_-_Stroevoj_shag.mp3" TargetMode="External" /><Relationship Id="rId6" Type="http://schemas.openxmlformats.org/officeDocument/2006/relationships/slide" Target="slide11.xml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7" Type="http://schemas.openxmlformats.org/officeDocument/2006/relationships/slide" Target="slide3.xm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slide" Target="slide12.xml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 /><Relationship Id="rId3" Type="http://schemas.openxmlformats.org/officeDocument/2006/relationships/image" Target="../media/image2.jpeg" /><Relationship Id="rId7" Type="http://schemas.openxmlformats.org/officeDocument/2006/relationships/slide" Target="slide3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Krik_-_Ura_(iPleer.fm).mp3" TargetMode="External" /><Relationship Id="rId6" Type="http://schemas.openxmlformats.org/officeDocument/2006/relationships/slide" Target="slide14.xml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 /><Relationship Id="rId3" Type="http://schemas.openxmlformats.org/officeDocument/2006/relationships/image" Target="../media/image6.jpeg" /><Relationship Id="rId7" Type="http://schemas.openxmlformats.org/officeDocument/2006/relationships/image" Target="../media/image34.jpe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Soldatushki_bravy_rebyatushki_minus1.mp3" TargetMode="External" /><Relationship Id="rId6" Type="http://schemas.openxmlformats.org/officeDocument/2006/relationships/image" Target="../media/image33.jpeg" /><Relationship Id="rId11" Type="http://schemas.openxmlformats.org/officeDocument/2006/relationships/slide" Target="slide3.xml" /><Relationship Id="rId5" Type="http://schemas.openxmlformats.org/officeDocument/2006/relationships/image" Target="../media/image32.png" /><Relationship Id="rId10" Type="http://schemas.openxmlformats.org/officeDocument/2006/relationships/slide" Target="slide15.xml" /><Relationship Id="rId4" Type="http://schemas.openxmlformats.org/officeDocument/2006/relationships/image" Target="../media/image3.jpeg" /><Relationship Id="rId9" Type="http://schemas.openxmlformats.org/officeDocument/2006/relationships/image" Target="../media/image36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 /><Relationship Id="rId3" Type="http://schemas.openxmlformats.org/officeDocument/2006/relationships/image" Target="../media/image37.jpeg" /><Relationship Id="rId7" Type="http://schemas.openxmlformats.org/officeDocument/2006/relationships/image" Target="../media/image41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0.jpeg" /><Relationship Id="rId5" Type="http://schemas.openxmlformats.org/officeDocument/2006/relationships/image" Target="../media/image39.jpeg" /><Relationship Id="rId10" Type="http://schemas.openxmlformats.org/officeDocument/2006/relationships/slide" Target="slide3.xml" /><Relationship Id="rId4" Type="http://schemas.openxmlformats.org/officeDocument/2006/relationships/image" Target="../media/image38.jpeg" /><Relationship Id="rId9" Type="http://schemas.openxmlformats.org/officeDocument/2006/relationships/slide" Target="slide1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 /><Relationship Id="rId3" Type="http://schemas.openxmlformats.org/officeDocument/2006/relationships/image" Target="../media/image2.jpeg" /><Relationship Id="rId7" Type="http://schemas.openxmlformats.org/officeDocument/2006/relationships/slide" Target="slide18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Voennaya_-_Podem_pod_trubu_(iPleer.fm).mp3" TargetMode="External" /><Relationship Id="rId6" Type="http://schemas.openxmlformats.org/officeDocument/2006/relationships/image" Target="../media/image43.png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slide" Target="slide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5.png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&#1042;&#1086;&#1077;&#1085;&#1085;&#1099;&#1077;%20&#1087;&#1077;&#1089;&#1085;&#1080;%20-%20&#1057;&#1086;&#1083;&#1076;&#1072;&#1090;&#1099;,%20&#1074;%20&#1087;&#1091;&#1090;&#1100;%20(minus).mp3" TargetMode="External" /><Relationship Id="rId6" Type="http://schemas.openxmlformats.org/officeDocument/2006/relationships/slide" Target="slide3.xml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slide" Target="slide3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Krik_-_Ura_(iPleer.fm).mp3" TargetMode="External" /><Relationship Id="rId6" Type="http://schemas.openxmlformats.org/officeDocument/2006/relationships/image" Target="../media/image44.png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 /><Relationship Id="rId3" Type="http://schemas.openxmlformats.org/officeDocument/2006/relationships/image" Target="../media/image6.jpeg" /><Relationship Id="rId7" Type="http://schemas.openxmlformats.org/officeDocument/2006/relationships/slide" Target="slide2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Paradnyj_marsh_Slava_Rodine_-_Paradnyj_marsh_Slava_Rodine_(iPleer.fm).mp3" TargetMode="External" /><Relationship Id="rId6" Type="http://schemas.openxmlformats.org/officeDocument/2006/relationships/image" Target="../media/image46.png" /><Relationship Id="rId5" Type="http://schemas.openxmlformats.org/officeDocument/2006/relationships/image" Target="../media/image3.jpeg" /><Relationship Id="rId4" Type="http://schemas.openxmlformats.org/officeDocument/2006/relationships/image" Target="../media/image45.gif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 /><Relationship Id="rId3" Type="http://schemas.openxmlformats.org/officeDocument/2006/relationships/slide" Target="slide4.xml" /><Relationship Id="rId7" Type="http://schemas.openxmlformats.org/officeDocument/2006/relationships/slide" Target="slide18.xml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slide" Target="slide15.xml" /><Relationship Id="rId5" Type="http://schemas.openxmlformats.org/officeDocument/2006/relationships/slide" Target="slide11.xml" /><Relationship Id="rId4" Type="http://schemas.openxmlformats.org/officeDocument/2006/relationships/slide" Target="slide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slide" Target="slide5.xml" /><Relationship Id="rId5" Type="http://schemas.openxmlformats.org/officeDocument/2006/relationships/slide" Target="slide3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image" Target="../media/image2.jpeg" /><Relationship Id="rId7" Type="http://schemas.openxmlformats.org/officeDocument/2006/relationships/slide" Target="slide3.xml" /><Relationship Id="rId2" Type="http://schemas.openxmlformats.org/officeDocument/2006/relationships/slideLayout" Target="../slideLayouts/slideLayout7.xml" /><Relationship Id="rId1" Type="http://schemas.openxmlformats.org/officeDocument/2006/relationships/audio" Target="file:///C:/Users/&#1050;&#1072;&#1088;&#1077;&#1083;&#1080;&#1103;/Music/Krik_-_Ura_(iPleer.fm).mp3" TargetMode="External" /><Relationship Id="rId6" Type="http://schemas.openxmlformats.org/officeDocument/2006/relationships/slide" Target="slide7.xml" /><Relationship Id="rId5" Type="http://schemas.openxmlformats.org/officeDocument/2006/relationships/image" Target="../media/image4.gif" /><Relationship Id="rId4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 /><Relationship Id="rId3" Type="http://schemas.openxmlformats.org/officeDocument/2006/relationships/image" Target="../media/image9.jpeg" /><Relationship Id="rId7" Type="http://schemas.openxmlformats.org/officeDocument/2006/relationships/image" Target="../media/image1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jpeg" /><Relationship Id="rId10" Type="http://schemas.openxmlformats.org/officeDocument/2006/relationships/slide" Target="slide3.xml" /><Relationship Id="rId4" Type="http://schemas.openxmlformats.org/officeDocument/2006/relationships/image" Target="../media/image10.jpeg" /><Relationship Id="rId9" Type="http://schemas.openxmlformats.org/officeDocument/2006/relationships/slide" Target="slide8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5.jpeg" /><Relationship Id="rId3" Type="http://schemas.openxmlformats.org/officeDocument/2006/relationships/image" Target="../media/image15.jpeg" /><Relationship Id="rId7" Type="http://schemas.openxmlformats.org/officeDocument/2006/relationships/image" Target="../media/image19.jpeg" /><Relationship Id="rId12" Type="http://schemas.openxmlformats.org/officeDocument/2006/relationships/image" Target="../media/image24.jpeg" /><Relationship Id="rId2" Type="http://schemas.openxmlformats.org/officeDocument/2006/relationships/image" Target="../media/image6.jpeg" /><Relationship Id="rId16" Type="http://schemas.openxmlformats.org/officeDocument/2006/relationships/slide" Target="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eg" /><Relationship Id="rId11" Type="http://schemas.openxmlformats.org/officeDocument/2006/relationships/image" Target="../media/image23.jpeg" /><Relationship Id="rId5" Type="http://schemas.openxmlformats.org/officeDocument/2006/relationships/image" Target="../media/image17.jpeg" /><Relationship Id="rId15" Type="http://schemas.openxmlformats.org/officeDocument/2006/relationships/slide" Target="slide9.xml" /><Relationship Id="rId10" Type="http://schemas.openxmlformats.org/officeDocument/2006/relationships/image" Target="../media/image22.jpeg" /><Relationship Id="rId4" Type="http://schemas.openxmlformats.org/officeDocument/2006/relationships/image" Target="../media/image16.jpeg" /><Relationship Id="rId9" Type="http://schemas.openxmlformats.org/officeDocument/2006/relationships/image" Target="../media/image21.jpeg" /><Relationship Id="rId14" Type="http://schemas.openxmlformats.org/officeDocument/2006/relationships/image" Target="../media/image2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0148" y="3235569"/>
            <a:ext cx="7391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Игра «Русский солдат не знает преград»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      для детей старшего дошкольного возраста.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923693" y="1659988"/>
            <a:ext cx="3108960" cy="1041009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Молодец!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764171" y="970671"/>
            <a:ext cx="232117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792309" y="1842868"/>
            <a:ext cx="2293034" cy="54863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pic>
        <p:nvPicPr>
          <p:cNvPr id="8" name="Barabannaya_drob_-_Stroevoj_sha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9729837" y="2645582"/>
            <a:ext cx="244475" cy="24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4209" y="4600136"/>
            <a:ext cx="121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2 раунд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i719EG9X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106"/>
            <a:ext cx="4213274" cy="309342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0166" y="4023360"/>
            <a:ext cx="3488788" cy="9425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Воздушные войска</a:t>
            </a:r>
          </a:p>
        </p:txBody>
      </p:sp>
      <p:pic>
        <p:nvPicPr>
          <p:cNvPr id="11" name="Рисунок 10" descr="iWURZHZW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32849" y="844063"/>
            <a:ext cx="3770142" cy="271506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445391" y="4149969"/>
            <a:ext cx="3530991" cy="91440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Сухопутные войска</a:t>
            </a:r>
          </a:p>
        </p:txBody>
      </p:sp>
      <p:pic>
        <p:nvPicPr>
          <p:cNvPr id="13" name="Рисунок 12" descr="iX1ZCSM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9539" y="886265"/>
            <a:ext cx="3282461" cy="274320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8328073" y="4107767"/>
            <a:ext cx="3596640" cy="85812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Морские войска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7951" y="1"/>
            <a:ext cx="803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Назови род войск по флагу</a:t>
            </a:r>
          </a:p>
        </p:txBody>
      </p:sp>
      <p:sp>
        <p:nvSpPr>
          <p:cNvPr id="16" name="Управляющая кнопка: настраиваемая 15">
            <a:hlinkClick r:id="rId6" action="ppaction://hlinksldjump" highlightClick="1"/>
          </p:cNvPr>
          <p:cNvSpPr/>
          <p:nvPr/>
        </p:nvSpPr>
        <p:spPr>
          <a:xfrm>
            <a:off x="8750104" y="5289453"/>
            <a:ext cx="2124222" cy="63304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17" name="Управляющая кнопка: настраиваемая 16">
            <a:hlinkClick r:id="rId7" action="ppaction://hlinksldjump" highlightClick="1"/>
          </p:cNvPr>
          <p:cNvSpPr/>
          <p:nvPr/>
        </p:nvSpPr>
        <p:spPr>
          <a:xfrm>
            <a:off x="8721969" y="6020972"/>
            <a:ext cx="2166425" cy="52050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5759" y="3910819"/>
            <a:ext cx="3812345" cy="120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89119" y="3981156"/>
            <a:ext cx="3671667" cy="1181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5872" y="3953022"/>
            <a:ext cx="3615396" cy="1167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9465" y="1786597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6611815" y="2377440"/>
            <a:ext cx="2700997" cy="1097280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Так держать</a:t>
            </a:r>
            <a:r>
              <a:rPr lang="ru-RU" sz="2000" b="1" dirty="0">
                <a:solidFill>
                  <a:srgbClr val="7030A0"/>
                </a:solidFill>
              </a:rPr>
              <a:t>!</a:t>
            </a:r>
          </a:p>
        </p:txBody>
      </p:sp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328074" y="548640"/>
            <a:ext cx="2489981" cy="67524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8356209" y="1448972"/>
            <a:ext cx="2377441" cy="59084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pic>
        <p:nvPicPr>
          <p:cNvPr id="8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>
            <a:off x="9537894" y="2580885"/>
            <a:ext cx="520504" cy="5205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416" y="5430130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3 раунд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674055" cy="2364484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828799" y="168813"/>
            <a:ext cx="3305908" cy="928468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На разминку становись!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8972" y="1758460"/>
            <a:ext cx="67243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Мы – летчики, пилоты, мы водим самолеты.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Танкисты и ракетчики,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Мы - славные разведчики!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Мы -  моряки, подводники.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Мы -  храбрые бойцы!</a:t>
            </a:r>
          </a:p>
        </p:txBody>
      </p:sp>
      <p:pic>
        <p:nvPicPr>
          <p:cNvPr id="6" name="Рисунок 5" descr="i_13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65166"/>
            <a:ext cx="2578308" cy="2047177"/>
          </a:xfrm>
          <a:prstGeom prst="rect">
            <a:avLst/>
          </a:prstGeom>
        </p:spPr>
      </p:pic>
      <p:pic>
        <p:nvPicPr>
          <p:cNvPr id="7" name="Рисунок 6" descr="iSOLP30CJ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4091" y="4670121"/>
            <a:ext cx="2057535" cy="1848756"/>
          </a:xfrm>
          <a:prstGeom prst="rect">
            <a:avLst/>
          </a:prstGeom>
        </p:spPr>
      </p:pic>
      <p:pic>
        <p:nvPicPr>
          <p:cNvPr id="8" name="Рисунок 7" descr="iB5WQW25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5718" y="4599343"/>
            <a:ext cx="2338696" cy="1986153"/>
          </a:xfrm>
          <a:prstGeom prst="rect">
            <a:avLst/>
          </a:prstGeom>
        </p:spPr>
      </p:pic>
      <p:pic>
        <p:nvPicPr>
          <p:cNvPr id="9" name="Рисунок 8" descr="i_1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93213" y="4648580"/>
            <a:ext cx="2004046" cy="196957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143593" y="5561351"/>
            <a:ext cx="959371" cy="49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201586" y="5606321"/>
            <a:ext cx="1019331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8634334" y="5651292"/>
            <a:ext cx="1004342" cy="479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Soldatushki_bravy_rebyatushki_minus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0962489" y="3659236"/>
            <a:ext cx="531968" cy="5319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56616" y="329784"/>
            <a:ext cx="398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Разминка</a:t>
            </a:r>
          </a:p>
        </p:txBody>
      </p:sp>
      <p:sp>
        <p:nvSpPr>
          <p:cNvPr id="15" name="Управляющая кнопка: настраиваемая 14">
            <a:hlinkClick r:id="rId10" action="ppaction://hlinksldjump" highlightClick="1"/>
          </p:cNvPr>
          <p:cNvSpPr/>
          <p:nvPr/>
        </p:nvSpPr>
        <p:spPr>
          <a:xfrm>
            <a:off x="9129932" y="1364566"/>
            <a:ext cx="2067951" cy="5345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Далее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3317" y="25181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Управляющая кнопка: настраиваемая 16">
            <a:hlinkClick r:id="rId11" action="ppaction://hlinksldjump" highlightClick="1"/>
          </p:cNvPr>
          <p:cNvSpPr/>
          <p:nvPr/>
        </p:nvSpPr>
        <p:spPr>
          <a:xfrm>
            <a:off x="9158068" y="2293034"/>
            <a:ext cx="2011680" cy="50643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Меню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30658" y="196948"/>
            <a:ext cx="655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Узнай по фрагменту</a:t>
            </a:r>
          </a:p>
        </p:txBody>
      </p:sp>
      <p:pic>
        <p:nvPicPr>
          <p:cNvPr id="4" name="Рисунок 3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265" y="675249"/>
            <a:ext cx="3128407" cy="1953228"/>
          </a:xfrm>
          <a:prstGeom prst="rect">
            <a:avLst/>
          </a:prstGeom>
        </p:spPr>
      </p:pic>
      <p:pic>
        <p:nvPicPr>
          <p:cNvPr id="5" name="Рисунок 4" descr="i3N3I9G04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111" y="2968284"/>
            <a:ext cx="3193365" cy="1995853"/>
          </a:xfrm>
          <a:prstGeom prst="rect">
            <a:avLst/>
          </a:prstGeom>
        </p:spPr>
      </p:pic>
      <p:pic>
        <p:nvPicPr>
          <p:cNvPr id="6" name="Рисунок 5" descr="iCE23RM0D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50029" y="1083214"/>
            <a:ext cx="3096358" cy="1918554"/>
          </a:xfrm>
          <a:prstGeom prst="rect">
            <a:avLst/>
          </a:prstGeom>
        </p:spPr>
      </p:pic>
      <p:pic>
        <p:nvPicPr>
          <p:cNvPr id="7" name="Рисунок 6" descr="iCE23RM0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8528" y="3301220"/>
            <a:ext cx="3101928" cy="1889761"/>
          </a:xfrm>
          <a:prstGeom prst="rect">
            <a:avLst/>
          </a:prstGeom>
        </p:spPr>
      </p:pic>
      <p:pic>
        <p:nvPicPr>
          <p:cNvPr id="8" name="Рисунок 7" descr="iVJ7G74IB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87396" y="717452"/>
            <a:ext cx="3151164" cy="1989553"/>
          </a:xfrm>
          <a:prstGeom prst="rect">
            <a:avLst/>
          </a:prstGeom>
        </p:spPr>
      </p:pic>
      <p:pic>
        <p:nvPicPr>
          <p:cNvPr id="9" name="Рисунок 8" descr="iVJ7G74I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40567" y="2982350"/>
            <a:ext cx="3555932" cy="1885071"/>
          </a:xfrm>
          <a:prstGeom prst="rect">
            <a:avLst/>
          </a:prstGeom>
        </p:spPr>
      </p:pic>
      <p:sp>
        <p:nvSpPr>
          <p:cNvPr id="10" name="Управляющая кнопка: настраиваемая 9">
            <a:hlinkClick r:id="rId9" action="ppaction://hlinksldjump" highlightClick="1"/>
          </p:cNvPr>
          <p:cNvSpPr/>
          <p:nvPr/>
        </p:nvSpPr>
        <p:spPr>
          <a:xfrm>
            <a:off x="8412481" y="5233182"/>
            <a:ext cx="2180492" cy="70338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11" name="Управляющая кнопка: настраиваемая 10">
            <a:hlinkClick r:id="rId10" action="ppaction://hlinksldjump" highlightClick="1"/>
          </p:cNvPr>
          <p:cNvSpPr/>
          <p:nvPr/>
        </p:nvSpPr>
        <p:spPr>
          <a:xfrm>
            <a:off x="8454683" y="6098345"/>
            <a:ext cx="2082019" cy="55567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87" y="2764301"/>
            <a:ext cx="3334043" cy="25884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38954" y="3179298"/>
            <a:ext cx="3249637" cy="2278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23163" y="2785404"/>
            <a:ext cx="3840480" cy="2152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3348" y="3052689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8510954" y="1800665"/>
            <a:ext cx="2658794" cy="1083213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Отлично!</a:t>
            </a:r>
          </a:p>
        </p:txBody>
      </p:sp>
      <p:pic>
        <p:nvPicPr>
          <p:cNvPr id="9" name="Voennaya_-_Podem_pod_trubu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5584874" y="548639"/>
            <a:ext cx="2307101" cy="56270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5570806" y="1392701"/>
            <a:ext cx="2250830" cy="576775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9945" y="5430129"/>
            <a:ext cx="142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  <a:r>
              <a:rPr lang="ru-RU" sz="2400" b="1" dirty="0">
                <a:solidFill>
                  <a:srgbClr val="FFFF00"/>
                </a:solidFill>
              </a:rPr>
              <a:t>4 раунд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5743" y="0"/>
            <a:ext cx="618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</a:rPr>
              <a:t>Продолжи пословицы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2031" y="1125416"/>
            <a:ext cx="3854547" cy="92846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Человек без Родины, 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7718475" y="4501660"/>
            <a:ext cx="3676356" cy="12801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что соловей без песни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78302" y="2715064"/>
            <a:ext cx="3784209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Солдат скуп на слово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7634068" y="1223889"/>
            <a:ext cx="3451274" cy="11113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добр на дело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64234" y="4248443"/>
            <a:ext cx="3699804" cy="9706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 сметливого солдата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7451188" y="2630658"/>
            <a:ext cx="3971778" cy="11676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 рукавица граната</a:t>
            </a:r>
          </a:p>
        </p:txBody>
      </p:sp>
      <p:sp>
        <p:nvSpPr>
          <p:cNvPr id="10" name="Управляющая кнопка: настраиваемая 9">
            <a:hlinkClick r:id="rId3" action="ppaction://hlinksldjump" highlightClick="1"/>
          </p:cNvPr>
          <p:cNvSpPr/>
          <p:nvPr/>
        </p:nvSpPr>
        <p:spPr>
          <a:xfrm>
            <a:off x="576775" y="5824025"/>
            <a:ext cx="2152357" cy="60491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3685736" y="5866228"/>
            <a:ext cx="2236763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76 0.1117 C -0.05662 0.11933 -0.05701 0.12558 -0.06065 0.13229 C -0.06339 0.14662 -0.06651 0.15958 -0.0699 0.17322 C -0.07393 0.18964 -0.07354 0.19912 -0.08252 0.21022 C -0.08669 0.22109 -0.08239 0.21277 -0.08955 0.21832 C -0.09293 0.22086 -0.09554 0.22572 -0.09879 0.22849 C -0.10335 0.23242 -0.10881 0.23219 -0.11376 0.23474 C -0.12209 0.23913 -0.12925 0.24468 -0.13797 0.24699 C -0.21398 0.24491 -0.19016 0.24653 -0.22791 0.2389 C -0.22947 0.23821 -0.2309 0.23728 -0.23246 0.23682 C -0.23559 0.23589 -0.23871 0.23589 -0.2417 0.23474 C -0.2499 0.2315 -0.24678 0.23127 -0.25329 0.22641 C -0.25693 0.22364 -0.2611 0.22271 -0.26487 0.2204 C -0.27568 0.20698 -0.28908 0.20143 -0.30171 0.19565 C -0.31225 0.19704 -0.31602 0.19797 -0.32474 0.2019 C -0.33255 0.21115 -0.33412 0.20768 -0.34557 0.20606 C -0.33841 0.2019 -0.34596 0.20513 -0.3375 0.20606 C -0.32748 0.20722 -0.31746 0.20745 -0.30743 0.20814 C -0.2952 0.21161 -0.2827 0.21485 -0.2706 0.2204 C -0.2637 0.2197 -0.25667 0.21947 -0.24977 0.21832 C -0.24665 0.21785 -0.24379 0.21415 -0.24066 0.2141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0232E-6 7.9556E-7 C -0.00417 -0.00069 -0.00859 0.00023 -0.01263 -0.00208 C -0.0138 -0.00278 -0.01302 -0.00648 -0.0138 -0.0081 C -0.01679 -0.01434 -0.02187 -0.0192 -0.02538 -0.02452 C -0.0289 -0.02983 -0.03137 -0.03723 -0.03463 -0.04302 C -0.0358 -0.05019 -0.03684 -0.05527 -0.03918 -0.06152 C -0.03879 -0.07239 -0.0397 -0.08372 -0.03801 -0.09436 C -0.03762 -0.09736 -0.03489 -0.09644 -0.03345 -0.09829 C -0.03215 -0.09991 -0.03137 -0.10315 -0.02994 -0.10453 C -0.02786 -0.10662 -0.02525 -0.10685 -0.02304 -0.1087 C -0.01849 -0.11263 -0.01497 -0.11818 -0.01029 -0.12095 C -0.00911 -0.12234 -0.00807 -0.12396 -0.0069 -0.12512 C -0.00586 -0.12604 -0.00443 -0.12581 -0.00339 -0.12697 C 0.00572 -0.1376 -0.00521 -0.1302 0.00351 -0.13529 C 0.00833 -0.14154 0.01379 -0.14362 0.01848 -0.14963 C 0.0229 -0.15518 0.0259 -0.16073 0.03123 -0.16397 C 0.04529 -0.18131 0.02473 -0.1568 0.03813 -0.16998 C 0.04061 -0.17229 0.04243 -0.17669 0.04503 -0.17831 C 0.05024 -0.18155 0.05479 -0.18733 0.06 -0.19057 C 0.06338 -0.19265 0.0669 -0.19311 0.07041 -0.19473 C 0.07666 -0.20051 0.08382 -0.20421 0.08889 -0.21323 C 0.09046 -0.216 0.09215 -0.21832 0.09345 -0.22132 C 0.09514 -0.22526 0.09814 -0.23381 0.09814 -0.23335 C 0.10009 -0.26156 0.10894 -0.28585 0.12 -0.30527 C 0.12469 -0.3136 0.12664 -0.33002 0.13041 -0.3402 C 0.1308 -0.34297 0.13054 -0.34598 0.13146 -0.34829 C 0.13224 -0.35037 0.13432 -0.35014 0.13497 -0.35245 C 0.13601 -0.35615 0.13536 -0.36078 0.13614 -0.36471 C 0.13653 -0.36702 0.13783 -0.36864 0.13848 -0.37095 C 0.14135 -0.3809 0.142 -0.38969 0.14655 -0.39755 C 0.14942 -0.41836 0.14564 -0.39316 0.14994 -0.41397 C 0.15241 -0.426 0.15345 -0.43871 0.1558 -0.45074 C 0.1554 -0.47017 0.15527 -0.48913 0.15462 -0.50833 C 0.15449 -0.51203 0.15306 -0.53145 0.15111 -0.53492 C 0.14694 -0.54232 0.14408 -0.55088 0.1407 -0.55944 C 0.13809 -0.56614 0.12924 -0.57262 0.12573 -0.57794 C 0.12404 -0.58048 0.123 -0.58395 0.12117 -0.58603 C 0.11831 -0.5895 0.11193 -0.59436 0.11193 -0.59413 C 0.11154 -0.59644 0.11167 -0.59898 0.11076 -0.60037 C 0.10959 -0.60199 0.10777 -0.60176 0.10621 -0.60245 C 0.10386 -0.60384 0.10152 -0.60523 0.09918 -0.60662 C 0.09801 -0.60731 0.09579 -0.6087 0.09579 -0.60847 C 0.09085 -0.61725 0.08304 -0.61841 0.07614 -0.62095 C 0.06703 -0.62442 0.05844 -0.62789 0.04959 -0.63321 C 0.04126 -0.6383 0.03202 -0.6346 0.02316 -0.63529 C -0.00781 -0.63321 -0.02525 -0.63946 -0.04959 -0.62512 C -0.05688 -0.6161 -0.06144 -0.61309 -0.07029 -0.61078 C -0.07458 -0.60823 -0.07745 -0.60453 -0.08187 -0.60245 C -0.08617 -0.59482 -0.08838 -0.59459 -0.0945 -0.59228 C -0.09645 -0.58187 -0.09879 -0.58395 -0.10491 -0.5821 C -0.10908 -0.5747 -0.11389 -0.56961 -0.11871 -0.5636 C -0.12027 -0.56152 -0.12092 -0.55782 -0.12222 -0.55527 C -0.12938 -0.5414 -0.12782 -0.54371 -0.13381 -0.537 C -0.13745 -0.52683 -0.1394 -0.53168 -0.14409 -0.52475 C -0.14929 -0.51711 -0.15372 -0.5081 -0.16023 -0.50416 C -0.1614 -0.50208 -0.16218 -0.49884 -0.16374 -0.49792 C -0.17116 -0.49376 -0.1929 -0.4926 -0.19836 -0.49191 C -0.20552 -0.48867 -0.20136 -0.48983 -0.21099 -0.48983 " pathEditMode="relative" rAng="0" ptsTypes="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0.15171 C 0.14786 0.15472 0.14981 0.16166 0.15346 0.16813 C 0.15528 0.18941 0.1571 0.21069 0.15918 0.23173 C 0.15879 0.24607 0.16023 0.26087 0.15801 0.27475 C 0.15749 0.27822 0.14864 0.28469 0.14643 0.287 C 0.12808 0.30643 0.10647 0.30851 0.08538 0.31152 C 0.0712 0.32401 0.05493 0.31198 0.04035 0.31152 C 0.00339 0.31013 -0.03345 0.31013 -0.07041 0.30944 C -0.07419 0.30736 -0.079 0.30851 -0.08187 0.30342 C -0.0954 0.27937 -0.07549 0.31591 -0.08772 0.28908 C -0.09085 0.28238 -0.09462 0.27683 -0.09801 0.27058 C -0.10386 0.25995 -0.10048 0.25601 -0.10959 0.25208 C -0.11376 0.24653 -0.1174 0.24283 -0.12222 0.23983 C -0.13315 0.22109 -0.16322 0.22803 -0.17181 0.22757 C -0.17298 0.22687 -0.17441 0.22687 -0.17532 0.22549 C -0.17636 0.2241 -0.17649 0.22063 -0.17766 0.21947 C -0.17936 0.21785 -0.18157 0.21832 -0.18339 0.21739 C -0.19901 0.20976 -0.18222 0.216 -0.19615 0.21115 C -0.21541 0.2123 -0.2253 0.20051 -0.23415 0.22341 C -0.23207 0.25648 -0.23363 0.25 -0.21333 0.25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2148" y="2771336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7813" y="2940569"/>
            <a:ext cx="1607053" cy="1783831"/>
          </a:xfrm>
          <a:prstGeom prst="rect">
            <a:avLst/>
          </a:prstGeom>
        </p:spPr>
      </p:pic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50831"/>
            <a:ext cx="2119265" cy="3209777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1153551" y="928468"/>
            <a:ext cx="4586068" cy="187100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F528F"/>
                </a:solidFill>
              </a:rPr>
              <a:t>Привет!  Помоги мне пройти все испытания и добраться до флага.</a:t>
            </a:r>
          </a:p>
        </p:txBody>
      </p:sp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4197" y="2229730"/>
            <a:ext cx="2724559" cy="2286000"/>
          </a:xfrm>
          <a:prstGeom prst="rect">
            <a:avLst/>
          </a:prstGeom>
        </p:spPr>
      </p:pic>
      <p:sp>
        <p:nvSpPr>
          <p:cNvPr id="6" name="Управляющая кнопка: настраиваемая 5">
            <a:hlinkClick r:id="rId6" action="ppaction://hlinksldjump" highlightClick="1"/>
          </p:cNvPr>
          <p:cNvSpPr/>
          <p:nvPr/>
        </p:nvSpPr>
        <p:spPr>
          <a:xfrm>
            <a:off x="8285871" y="689317"/>
            <a:ext cx="2996418" cy="703384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Меню</a:t>
            </a:r>
          </a:p>
        </p:txBody>
      </p:sp>
      <p:pic>
        <p:nvPicPr>
          <p:cNvPr id="7" name="Военные песни - Солдаты, в путь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293739" y="213914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65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0609" y="2546252"/>
            <a:ext cx="1334632" cy="2250831"/>
          </a:xfrm>
          <a:prstGeom prst="rect">
            <a:avLst/>
          </a:prstGeom>
        </p:spPr>
      </p:pic>
      <p:pic>
        <p:nvPicPr>
          <p:cNvPr id="4" name="Рисунок 3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9566031" y="1280159"/>
            <a:ext cx="2307101" cy="1026942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Победа!</a:t>
            </a:r>
          </a:p>
        </p:txBody>
      </p:sp>
      <p:pic>
        <p:nvPicPr>
          <p:cNvPr id="6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05947" y="2265754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" action="ppaction://hlinkshowjump?jump=nextslide" highlightClick="1"/>
          </p:cNvPr>
          <p:cNvSpPr/>
          <p:nvPr/>
        </p:nvSpPr>
        <p:spPr>
          <a:xfrm>
            <a:off x="7033847" y="351693"/>
            <a:ext cx="202574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6977576" y="1167618"/>
            <a:ext cx="1997612" cy="46423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1452" y="5401994"/>
            <a:ext cx="121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5 раунд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1430769481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5901" y="2489982"/>
            <a:ext cx="3910818" cy="3325836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94" y="2536874"/>
            <a:ext cx="2697480" cy="3810000"/>
          </a:xfrm>
          <a:prstGeom prst="rect">
            <a:avLst/>
          </a:prstGeom>
        </p:spPr>
      </p:pic>
      <p:sp>
        <p:nvSpPr>
          <p:cNvPr id="5" name="Лента лицом вниз 4"/>
          <p:cNvSpPr/>
          <p:nvPr/>
        </p:nvSpPr>
        <p:spPr>
          <a:xfrm>
            <a:off x="2827606" y="576775"/>
            <a:ext cx="6527409" cy="1195754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МОЛОДЕЦ!</a:t>
            </a:r>
          </a:p>
        </p:txBody>
      </p:sp>
      <p:pic>
        <p:nvPicPr>
          <p:cNvPr id="6" name="Paradnyj_marsh_Slava_Rodine_-_Paradnyj_marsh_Slava_Rodine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773234" y="2378295"/>
            <a:ext cx="244475" cy="244475"/>
          </a:xfrm>
          <a:prstGeom prst="rect">
            <a:avLst/>
          </a:prstGeom>
        </p:spPr>
      </p:pic>
      <p:sp>
        <p:nvSpPr>
          <p:cNvPr id="7" name="Управляющая кнопка: настраиваемая 6">
            <a:hlinkClick r:id="rId7" action="ppaction://hlinksldjump" highlightClick="1"/>
          </p:cNvPr>
          <p:cNvSpPr/>
          <p:nvPr/>
        </p:nvSpPr>
        <p:spPr>
          <a:xfrm>
            <a:off x="9355015" y="4684542"/>
            <a:ext cx="2208627" cy="590843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Играть</a:t>
            </a:r>
          </a:p>
        </p:txBody>
      </p:sp>
      <p:sp>
        <p:nvSpPr>
          <p:cNvPr id="8" name="Управляющая кнопка: настраиваемая 7">
            <a:hlinkClick r:id="rId8" action="ppaction://hlinksldjump" highlightClick="1"/>
          </p:cNvPr>
          <p:cNvSpPr/>
          <p:nvPr/>
        </p:nvSpPr>
        <p:spPr>
          <a:xfrm>
            <a:off x="9453489" y="5767754"/>
            <a:ext cx="2236763" cy="53457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Выход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5FM1I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165" y="0"/>
            <a:ext cx="122691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132" y="787791"/>
            <a:ext cx="575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Источники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4443" y="196635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-257264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1224" y="2996418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https://yandex.ru/images/search?text=%D1%80%D0%B0%D1%81%D1%82%D0%B5%D0%BD%D0%B8%D1%8F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3089" y="3745413"/>
            <a:ext cx="6292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Физкультминутки на патриотическую тему для дошкольников </a:t>
            </a:r>
          </a:p>
          <a:p>
            <a:r>
              <a:rPr lang="ru-RU" sz="2000" b="1" i="1" dirty="0"/>
              <a:t>Воспитатель МДОУ </a:t>
            </a:r>
            <a:r>
              <a:rPr lang="ru-RU" sz="2000" b="1" i="1" dirty="0" err="1"/>
              <a:t>д</a:t>
            </a:r>
            <a:r>
              <a:rPr lang="ru-RU" sz="2000" b="1" i="1" dirty="0"/>
              <a:t>/с. «Берёзка» п. Борок Удмуртской республики </a:t>
            </a:r>
            <a:r>
              <a:rPr lang="ru-RU" sz="2000" b="1" i="1" dirty="0" err="1"/>
              <a:t>Таначева</a:t>
            </a:r>
            <a:r>
              <a:rPr lang="ru-RU" sz="2000" b="1" i="1" dirty="0"/>
              <a:t> Светлана </a:t>
            </a:r>
            <a:r>
              <a:rPr lang="ru-RU" sz="2000" b="1" i="1" dirty="0" err="1"/>
              <a:t>Кузьмовна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475914" y="1636618"/>
            <a:ext cx="60913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Федеральный государственный образовательный стандарт дошкольного образования, утвержденный Приказом Минобрнауки России от 17 октября 2013г. № 1155.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5914" y="5458265"/>
            <a:ext cx="5753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Звуки горниста в армии.(интернет-ресурсы)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Лента лицом вниз 2"/>
          <p:cNvSpPr/>
          <p:nvPr/>
        </p:nvSpPr>
        <p:spPr>
          <a:xfrm>
            <a:off x="2813538" y="464235"/>
            <a:ext cx="6105379" cy="80185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Меню</a:t>
            </a:r>
          </a:p>
        </p:txBody>
      </p:sp>
      <p:sp>
        <p:nvSpPr>
          <p:cNvPr id="4" name="Лента лицом вниз 3">
            <a:hlinkClick r:id="rId3" action="ppaction://hlinksldjump"/>
          </p:cNvPr>
          <p:cNvSpPr/>
          <p:nvPr/>
        </p:nvSpPr>
        <p:spPr>
          <a:xfrm>
            <a:off x="576776" y="1533379"/>
            <a:ext cx="4543864" cy="92846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Раунд 1</a:t>
            </a:r>
          </a:p>
        </p:txBody>
      </p:sp>
      <p:sp>
        <p:nvSpPr>
          <p:cNvPr id="5" name="Лента лицом вниз 4">
            <a:hlinkClick r:id="rId4" action="ppaction://hlinksldjump"/>
          </p:cNvPr>
          <p:cNvSpPr/>
          <p:nvPr/>
        </p:nvSpPr>
        <p:spPr>
          <a:xfrm>
            <a:off x="618980" y="2954215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Раунд 2</a:t>
            </a:r>
          </a:p>
        </p:txBody>
      </p:sp>
      <p:sp>
        <p:nvSpPr>
          <p:cNvPr id="6" name="Лента лицом вниз 5">
            <a:hlinkClick r:id="rId5" action="ppaction://hlinksldjump"/>
          </p:cNvPr>
          <p:cNvSpPr/>
          <p:nvPr/>
        </p:nvSpPr>
        <p:spPr>
          <a:xfrm>
            <a:off x="602567" y="4344573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Раунд 3</a:t>
            </a:r>
          </a:p>
        </p:txBody>
      </p:sp>
      <p:sp>
        <p:nvSpPr>
          <p:cNvPr id="7" name="Лента лицом вниз 6">
            <a:hlinkClick r:id="rId6" action="ppaction://hlinksldjump"/>
          </p:cNvPr>
          <p:cNvSpPr/>
          <p:nvPr/>
        </p:nvSpPr>
        <p:spPr>
          <a:xfrm>
            <a:off x="7451188" y="1683434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Раунд 4</a:t>
            </a:r>
          </a:p>
        </p:txBody>
      </p:sp>
      <p:sp>
        <p:nvSpPr>
          <p:cNvPr id="8" name="Лента лицом вниз 7">
            <a:hlinkClick r:id="rId7" action="ppaction://hlinksldjump"/>
          </p:cNvPr>
          <p:cNvSpPr/>
          <p:nvPr/>
        </p:nvSpPr>
        <p:spPr>
          <a:xfrm>
            <a:off x="7462912" y="2975318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Раунд 5</a:t>
            </a:r>
          </a:p>
        </p:txBody>
      </p:sp>
      <p:sp>
        <p:nvSpPr>
          <p:cNvPr id="9" name="Лента лицом вниз 8">
            <a:hlinkClick r:id="" action="ppaction://hlinkshowjump?jump=firstslide"/>
          </p:cNvPr>
          <p:cNvSpPr/>
          <p:nvPr/>
        </p:nvSpPr>
        <p:spPr>
          <a:xfrm>
            <a:off x="7535595" y="4325817"/>
            <a:ext cx="4431323" cy="872197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Выход</a:t>
            </a:r>
          </a:p>
        </p:txBody>
      </p:sp>
      <p:sp>
        <p:nvSpPr>
          <p:cNvPr id="10" name="Лента лицом вниз 9">
            <a:hlinkClick r:id="rId8" action="ppaction://hlinksldjump"/>
          </p:cNvPr>
          <p:cNvSpPr/>
          <p:nvPr/>
        </p:nvSpPr>
        <p:spPr>
          <a:xfrm>
            <a:off x="4037429" y="5345722"/>
            <a:ext cx="4403186" cy="977705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Разминка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30CED7D5-C79D-4998-A5A1-17DC8CFAEC12}"/>
              </a:ext>
            </a:extLst>
          </p:cNvPr>
          <p:cNvSpPr/>
          <p:nvPr/>
        </p:nvSpPr>
        <p:spPr>
          <a:xfrm>
            <a:off x="8509819" y="1989799"/>
            <a:ext cx="929149" cy="4436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AC106181-3C3D-4235-88DC-5A8E26CF0CAC}"/>
              </a:ext>
            </a:extLst>
          </p:cNvPr>
          <p:cNvSpPr/>
          <p:nvPr/>
        </p:nvSpPr>
        <p:spPr>
          <a:xfrm>
            <a:off x="6912539" y="2955505"/>
            <a:ext cx="508362" cy="151945"/>
          </a:xfrm>
          <a:prstGeom prst="ellipse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55CD09C-2967-4E8C-9FF6-22F51EB5788A}"/>
              </a:ext>
            </a:extLst>
          </p:cNvPr>
          <p:cNvSpPr/>
          <p:nvPr/>
        </p:nvSpPr>
        <p:spPr>
          <a:xfrm>
            <a:off x="8509819" y="3532781"/>
            <a:ext cx="792267" cy="891738"/>
          </a:xfrm>
          <a:prstGeom prst="ellipse">
            <a:avLst/>
          </a:prstGeom>
          <a:solidFill>
            <a:schemeClr val="accent1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701BD9-D075-426B-9E7C-82FC67B3C0E2}"/>
              </a:ext>
            </a:extLst>
          </p:cNvPr>
          <p:cNvSpPr txBox="1"/>
          <p:nvPr/>
        </p:nvSpPr>
        <p:spPr>
          <a:xfrm>
            <a:off x="3092247" y="119683"/>
            <a:ext cx="637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Найди 7 отличий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D432C62-08A2-43B6-A2AD-1508C1A040C3}"/>
              </a:ext>
            </a:extLst>
          </p:cNvPr>
          <p:cNvSpPr/>
          <p:nvPr/>
        </p:nvSpPr>
        <p:spPr>
          <a:xfrm>
            <a:off x="8303341" y="2038949"/>
            <a:ext cx="929149" cy="44368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93215" y="3882683"/>
            <a:ext cx="1998785" cy="2792437"/>
          </a:xfrm>
          <a:prstGeom prst="rect">
            <a:avLst/>
          </a:prstGeom>
        </p:spPr>
      </p:pic>
      <p:pic>
        <p:nvPicPr>
          <p:cNvPr id="25" name="Рисунок 24" descr="iW4VW0P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3372" y="647113"/>
            <a:ext cx="7934179" cy="5725551"/>
          </a:xfrm>
          <a:prstGeom prst="rect">
            <a:avLst/>
          </a:prstGeom>
        </p:spPr>
      </p:pic>
      <p:sp>
        <p:nvSpPr>
          <p:cNvPr id="21" name="Стрелка: влево 20">
            <a:extLst>
              <a:ext uri="{FF2B5EF4-FFF2-40B4-BE49-F238E27FC236}">
                <a16:creationId xmlns:a16="http://schemas.microsoft.com/office/drawing/2014/main" id="{8B9534C4-C9E2-44E6-AA10-2B5F70F142ED}"/>
              </a:ext>
            </a:extLst>
          </p:cNvPr>
          <p:cNvSpPr/>
          <p:nvPr/>
        </p:nvSpPr>
        <p:spPr>
          <a:xfrm rot="21022845">
            <a:off x="9279141" y="-21071"/>
            <a:ext cx="2413819" cy="1668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ЖМИ ЗДЕСЬ</a:t>
            </a:r>
          </a:p>
        </p:txBody>
      </p:sp>
      <p:sp>
        <p:nvSpPr>
          <p:cNvPr id="26" name="5-конечная звезда 25"/>
          <p:cNvSpPr/>
          <p:nvPr/>
        </p:nvSpPr>
        <p:spPr>
          <a:xfrm>
            <a:off x="267285" y="182880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281354" y="10808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276666" y="196478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281354" y="284870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295421" y="3634153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318871" y="4433668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316526" y="5176912"/>
            <a:ext cx="984739" cy="81592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8440615" y="1786597"/>
            <a:ext cx="1645920" cy="562708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8468750" y="2433711"/>
            <a:ext cx="1561514" cy="64711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6738425" y="2757268"/>
            <a:ext cx="1294227" cy="365760"/>
          </a:xfrm>
          <a:prstGeom prst="ellipse">
            <a:avLst/>
          </a:prstGeom>
          <a:solidFill>
            <a:srgbClr val="4472C4">
              <a:alpha val="10196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7090117" y="3812345"/>
            <a:ext cx="1139483" cy="787790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244862" y="4726745"/>
            <a:ext cx="886263" cy="717452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8665698" y="3291840"/>
            <a:ext cx="1223889" cy="1195754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762978" y="3995225"/>
            <a:ext cx="703385" cy="1111347"/>
          </a:xfrm>
          <a:prstGeom prst="ellipse">
            <a:avLst/>
          </a:prstGeom>
          <a:solidFill>
            <a:srgbClr val="4472C4">
              <a:alpha val="0"/>
            </a:srgbClr>
          </a:solidFill>
          <a:ln>
            <a:solidFill>
              <a:srgbClr val="2F528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Управляющая кнопка: настраиваемая 31">
            <a:hlinkClick r:id="rId5" action="ppaction://hlinksldjump" highlightClick="1"/>
          </p:cNvPr>
          <p:cNvSpPr/>
          <p:nvPr/>
        </p:nvSpPr>
        <p:spPr>
          <a:xfrm>
            <a:off x="10649243" y="1659988"/>
            <a:ext cx="1336431" cy="56270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Меню</a:t>
            </a:r>
          </a:p>
        </p:txBody>
      </p:sp>
      <p:sp>
        <p:nvSpPr>
          <p:cNvPr id="41" name="Управляющая кнопка: настраиваемая 40">
            <a:hlinkClick r:id="rId6" action="ppaction://hlinksldjump" highlightClick="1"/>
          </p:cNvPr>
          <p:cNvSpPr/>
          <p:nvPr/>
        </p:nvSpPr>
        <p:spPr>
          <a:xfrm>
            <a:off x="10635176" y="2475914"/>
            <a:ext cx="1294228" cy="49236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5421966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3332E-6 -2.81221E-6 C 0.00116 0.00209 0.00247 0.0037 0.00338 0.00602 C 0.00689 0.0155 0.00143 0.01041 0.00806 0.01434 C 0.01405 0.02174 0.01145 0.02359 0.01952 0.0266 C 0.03435 0.04418 0.01275 0.0192 0.02655 0.03284 C 0.04255 0.04857 0.05479 0.06106 0.07379 0.06545 C 0.08108 0.06985 0.08798 0.07378 0.09566 0.07586 C 0.1062 0.07864 0.1157 0.07887 0.12573 0.08604 C 0.13536 0.08534 0.14486 0.08511 0.15449 0.08395 C 0.15853 0.08349 0.16607 0.07794 0.16607 0.07794 C 0.17037 0.07008 0.1731 0.07031 0.1787 0.06545 C 0.18 0.0643 0.18117 0.06314 0.18221 0.06152 C 0.18391 0.05898 0.18495 0.05505 0.18677 0.0532 C 0.18963 0.05019 0.19289 0.04903 0.19601 0.04718 C 0.19718 0.04649 0.19952 0.0451 0.19952 0.0451 C 0.20304 0.03562 0.20642 0.03631 0.21215 0.03284 C 0.21671 0.02475 0.22204 0.02313 0.22829 0.02059 C 0.31784 0.02614 0.27476 0.00232 0.30677 0.0451 C 0.30964 0.06037 0.31432 0.07193 0.31836 0.08604 C 0.32187 0.09852 0.32734 0.12049 0.33554 0.12489 C 0.33671 0.12628 0.33775 0.12813 0.33905 0.12905 C 0.34049 0.13021 0.34231 0.12951 0.34361 0.13113 C 0.34478 0.13252 0.34478 0.13576 0.34595 0.13738 C 0.34856 0.14108 0.36131 0.14455 0.36443 0.14547 C 0.36938 0.14478 0.37459 0.14547 0.3794 0.14339 C 0.38188 0.142 0.38721 0.12535 0.38747 0.12489 C 0.3889 0.12096 0.39359 0.11957 0.39554 0.11888 C 0.40244 0.10269 0.41441 0.09714 0.42444 0.08812 C 0.43055 0.08257 0.43485 0.0747 0.44175 0.0717 C 0.44253 0.06962 0.44292 0.06707 0.44396 0.06545 C 0.44474 0.0643 0.45294 0.05828 0.45437 0.05736 C 0.45594 0.05528 0.45724 0.0525 0.45906 0.05111 C 0.46205 0.04903 0.46518 0.04857 0.4683 0.04718 C 0.47377 0.04487 0.47897 0.03955 0.48444 0.03678 C 0.53195 0.03816 0.5447 0.0377 0.58128 0.04718 C 0.58857 0.05528 0.59716 0.05967 0.60549 0.0636 C 0.60705 0.0717 0.60913 0.07308 0.61356 0.07586 C 0.61538 0.08488 0.61772 0.0858 0.6228 0.08812 C 0.62605 0.09667 0.63009 0.1013 0.63542 0.10454 C 0.64245 0.12234 0.63269 0.09922 0.64128 0.11471 C 0.64219 0.11656 0.64245 0.11911 0.64349 0.12096 C 0.64636 0.12604 0.6513 0.12882 0.65508 0.13113 C 0.6595 0.14293 0.66015 0.14802 0.66666 0.1538 C 0.67213 0.16837 0.67004 0.16605 0.67356 0.18039 C 0.67707 0.1945 0.6759 0.17646 0.6759 0.19681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12 -0.04279 C 0.11493 -0.034 0.11532 -0.01503 0.12339 -0.00601 C 0.12508 0.00439 0.12859 0.01041 0.13367 0.01665 C 0.1407 0.03469 0.15241 0.0377 0.16256 0.04741 C 0.17506 0.05943 0.16478 0.05273 0.17298 0.05758 C 0.18287 0.06915 0.19315 0.07886 0.20291 0.09042 C 0.20669 0.09482 0.21372 0.0969 0.21788 0.1006 C 0.21918 0.10176 0.22009 0.10384 0.22139 0.10476 C 0.22764 0.10962 0.22413 0.1043 0.22946 0.10893 C 0.23064 0.11008 0.23155 0.11216 0.23285 0.11286 C 0.23662 0.11494 0.24066 0.11471 0.24443 0.11702 C 0.2456 0.11771 0.24678 0.11841 0.24795 0.1191 C 0.26864 0.11841 0.28947 0.11841 0.31016 0.11702 C 0.31459 0.11679 0.31719 0.10893 0.32175 0.10684 C 0.32331 0.10546 0.325 0.10453 0.3263 0.10268 C 0.3332 0.09227 0.32396 0.09921 0.33203 0.09436 C 0.33632 0.08326 0.33203 0.09297 0.33789 0.08418 C 0.34166 0.07863 0.34309 0.07262 0.34713 0.06776 C 0.34791 0.06337 0.34986 0.0599 0.35051 0.0555 C 0.35285 0.04001 0.35077 0.03214 0.35858 0.02266 C 0.36118 0.01387 0.3647 0.01017 0.36782 0.00231 C 0.366 -0.02845 0.3686 -0.04787 0.35051 -0.05504 C 0.3375 -0.0525 0.33099 -0.04741 0.32864 -0.02243 C 0.32943 0.01087 0.32617 0.04186 0.34244 0.06175 C 0.35363 0.09066 0.38201 0.09759 0.4001 0.1006 C 0.41077 0.10523 0.42171 0.10129 0.43238 0.09852 C 0.43772 0.09528 0.44305 0.09297 0.44852 0.09042 C 0.45425 0.08279 0.45997 0.08048 0.467 0.07817 C 0.46817 0.0747 0.46882 0.0703 0.47052 0.06776 C 0.47169 0.06591 0.47351 0.06637 0.47507 0.06568 C 0.4808 0.06313 0.48679 0.06105 0.49238 0.05758 C 0.49394 0.0555 0.49538 0.05296 0.49707 0.05134 C 0.49811 0.05042 0.49941 0.05065 0.50045 0.04949 C 0.50293 0.04648 0.50488 0.04209 0.50735 0.03908 C 0.50995 0.03238 0.51178 0.02544 0.51438 0.01873 C 0.5162 0.00809 0.51555 -0.00093 0.51204 -0.00995 C 0.50969 -0.02243 0.50657 -0.03238 0.49928 -0.03677 C 0.47325 -0.03423 0.48314 -0.03978 0.47052 -0.02428 C 0.46921 -0.0148 0.46648 -0.00601 0.46362 0.00231 C 0.46245 0.01041 0.46167 0.01873 0.4601 0.02683 C 0.46062 0.05851 0.45438 0.0858 0.46583 0.10684 C 0.46752 0.11864 0.47325 0.12627 0.47976 0.12928 C 0.48353 0.13992 0.49251 0.14685 0.49928 0.14986 C 0.50839 0.16004 0.51464 0.16235 0.52583 0.1642 C 0.53885 0.1635 0.55199 0.16397 0.56501 0.16212 C 0.56722 0.16189 0.57907 0.14986 0.58349 0.14778 C 0.58714 0.1413 0.59117 0.13737 0.59508 0.13136 C 0.59989 0.12396 0.60549 0.11239 0.60887 0.10268 C 0.61538 0.08418 0.60822 0.10291 0.61239 0.08834 C 0.61616 0.07516 0.62293 0.05805 0.63087 0.05342 C 0.64545 0.03423 0.65209 0.04602 0.67695 0.04741 C 0.68124 0.04926 0.68554 0.05088 0.6897 0.05342 C 0.69504 0.0599 0.7087 0.06198 0.71612 0.06383 C 0.71651 0.06406 0.72276 0.0673 0.72315 0.06776 C 0.72419 0.06938 0.72419 0.07285 0.72536 0.074 C 0.72745 0.07585 0.72992 0.07539 0.73226 0.07609 C 0.73773 0.09019 0.73109 0.07585 0.73812 0.08418 C 0.74242 0.0895 0.74294 0.0932 0.7484 0.09644 C 0.75218 0.10314 0.75712 0.108 0.76233 0.11078 C 0.76649 0.11586 0.77144 0.12419 0.77613 0.1272 C 0.77873 0.1339 0.77704 0.13344 0.77964 0.13344 " pathEditMode="relative" rAng="0" ptsTypes="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187E-7 2.42368E-6 C 0.00338 0.01734 0.00846 0.03261 0.01731 0.04301 C 0.02148 0.05411 0.01861 0.04741 0.02655 0.06151 C 0.0285 0.06498 0.0315 0.06614 0.03345 0.06961 C 0.0397 0.08071 0.04438 0.0932 0.0531 0.09829 C 0.05701 0.10546 0.05909 0.10823 0.06456 0.11054 C 0.07211 0.11864 0.08252 0.12696 0.09111 0.13113 C 0.09489 0.13298 0.10269 0.13529 0.10269 0.13552 C 0.12821 0.13344 0.15176 0.13344 0.17649 0.12696 C 0.18248 0.12326 0.186 0.11563 0.19146 0.11054 C 0.19589 0.09921 0.20331 0.09366 0.20877 0.08395 C 0.21073 0.074 0.21046 0.06336 0.21216 0.05319 C 0.21177 0.04718 0.21216 0.0407 0.21112 0.03492 C 0.20864 0.02151 0.19563 -0.0007 0.19029 -0.01018 C 0.18886 -0.01272 0.18652 -0.01133 0.18456 -0.01226 C 0.18339 -0.01272 0.18222 -0.01411 0.18105 -0.01434 C 0.17532 -0.0155 0.16947 -0.01573 0.16374 -0.01642 C 0.15254 -0.01342 0.15684 -0.01434 0.14994 -0.00208 C 0.14747 0.01133 0.14773 0.02544 0.14539 0.03885 C 0.14643 0.05666 0.14669 0.06059 0.15228 0.07377 C 0.15671 0.10407 0.17389 0.12373 0.19029 0.13113 C 0.19498 0.13321 0.19875 0.13806 0.20305 0.1413 C 0.20955 0.14616 0.21827 0.14639 0.22491 0.14755 C 0.23064 0.14685 0.23663 0.14778 0.24222 0.14546 C 0.24405 0.14477 0.24678 0.13552 0.24795 0.13321 C 0.25016 0.12881 0.25485 0.12095 0.25485 0.12118 C 0.25667 0.10846 0.26149 0.10291 0.26643 0.09412 C 0.26734 0.0925 0.26773 0.08973 0.26878 0.08811 C 0.27632 0.07655 0.28687 0.06591 0.29637 0.06151 C 0.30405 0.06221 0.31199 0.06105 0.31954 0.0636 C 0.32071 0.06406 0.32058 0.06753 0.32058 0.06961 C 0.32058 0.08834 0.31941 0.09505 0.31719 0.11054 C 0.31758 0.11887 0.31719 0.12719 0.31837 0.13529 C 0.32084 0.15148 0.33307 0.1642 0.3414 0.16813 C 0.35038 0.16628 0.35299 0.16582 0.35989 0.15772 C 0.36158 0.1494 0.36392 0.13298 0.36678 0.12696 C 0.36783 0.12465 0.36913 0.1228 0.3703 0.12095 C 0.37173 0.11864 0.37355 0.11725 0.37485 0.11471 C 0.38214 0.09991 0.37863 0.09528 0.38982 0.09019 C 0.39203 0.08626 0.39386 0.08233 0.39672 0.07978 C 0.4018 0.07539 0.407 0.07539 0.41182 0.06961 C 0.43434 0.07146 0.43876 0.0629 0.44527 0.0962 C 0.44436 0.10985 0.4398 0.13367 0.44631 0.14546 C 0.44904 0.15032 0.45347 0.15194 0.45672 0.15564 C 0.46675 0.15425 0.47677 0.15379 0.48679 0.15171 C 0.49069 0.15078 0.49447 0.14755 0.49824 0.14546 C 0.50059 0.14431 0.50514 0.1413 0.50514 0.14153 C 0.50996 0.13321 0.51139 0.13575 0.51673 0.13113 C 0.52388 0.12465 0.53065 0.11841 0.53859 0.11471 C 0.54289 0.10754 0.54796 0.10291 0.55369 0.10037 C 0.55929 0.08441 0.552 0.10291 0.55942 0.09019 C 0.56046 0.08834 0.56072 0.08557 0.56176 0.08395 C 0.56384 0.08071 0.56866 0.07585 0.56866 0.07608 C 0.56983 0.0703 0.57022 0.06429 0.57204 0.05943 C 0.57282 0.05735 0.57373 0.0555 0.57439 0.05319 C 0.57634 0.04625 0.57647 0.03954 0.57894 0.03284 C 0.58037 0.01202 0.58675 -0.00879 0.57894 -0.02868 C 0.57751 -0.03978 0.57478 -0.04695 0.57087 -0.05528 C 0.56996 -0.05713 0.5697 -0.0599 0.56866 -0.06152 C 0.56658 -0.06476 0.56176 -0.06961 0.56176 -0.06938 C 0.53807 -0.06753 0.54692 -0.06938 0.53404 -0.06152 C 0.53143 -0.05458 0.5248 -0.04302 0.5248 -0.04279 C 0.5244 -0.04094 0.52362 -0.03909 0.52362 -0.03701 C 0.52362 -0.03076 0.52584 -0.02452 0.5248 -0.0185 C 0.5244 -0.01573 0.5218 -0.01665 0.52024 -0.01642 C 0.51477 -0.01596 0.50944 -0.01642 0.50397 -0.01642 " pathEditMode="relative" rAng="0" ptsTypes="fff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3408E-6 7.30805E-7 C 0.00468 0.00208 0.00793 0.00624 0.01262 0.00832 C 0.01379 0.00971 0.01483 0.01156 0.01613 0.01249 C 0.01756 0.01364 0.01939 0.01272 0.02069 0.01434 C 0.02186 0.01572 0.02199 0.01873 0.02303 0.02058 C 0.02733 0.02821 0.02772 0.02683 0.03344 0.02868 C 0.0406 0.04186 0.03318 0.0296 0.04841 0.0451 C 0.0501 0.04671 0.05166 0.04903 0.05297 0.05134 C 0.05388 0.05296 0.05414 0.05597 0.05531 0.05735 C 0.05765 0.06036 0.06286 0.06221 0.06572 0.0636 C 0.06806 0.06984 0.07093 0.07285 0.07496 0.07585 C 0.07835 0.0784 0.08538 0.0821 0.08538 0.0821 C 0.0898 0.08765 0.09683 0.09644 0.10151 0.1006 C 0.10256 0.10152 0.10373 0.10199 0.1049 0.10245 C 0.10802 0.10384 0.11128 0.10407 0.11414 0.10661 C 0.12963 0.12049 0.14291 0.12326 0.16035 0.12511 C 0.18182 0.13922 0.20148 0.13807 0.2249 0.13945 C 0.24104 0.14523 0.25679 0.14963 0.27332 0.15171 C 0.29636 0.16004 0.27124 0.15148 0.32981 0.15587 C 0.34426 0.15703 0.3591 0.1598 0.37367 0.16189 C 0.42287 0.16096 0.44851 0.17114 0.48665 0.15379 C 0.49316 0.14639 0.49758 0.14292 0.50513 0.13945 C 0.50852 0.13552 0.51242 0.1339 0.51555 0.12928 C 0.51841 0.12511 0.51906 0.12165 0.52244 0.11887 C 0.5296 0.11332 0.53364 0.11424 0.5421 0.11286 C 0.53143 0.10037 0.54665 0.11679 0.51789 0.10661 C 0.51659 0.10615 0.51659 0.10199 0.51555 0.1006 C 0.51463 0.09921 0.5132 0.09921 0.51203 0.09852 C 0.5063 0.07678 0.5011 0.0821 0.48899 0.0821 " pathEditMode="relative" ptsTypes="ffffffffffffffffffffffffffff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3E-7 -2.83996E-6 C -0.00039 0.00208 -0.0013 0.00417 -0.00117 0.00625 C -0.00091 0.00995 0.00351 0.01642 0.00456 0.0185 C 0.0082 0.0259 0.00963 0.03169 0.01497 0.03492 C 0.01848 0.04394 0.02525 0.0488 0.03111 0.05134 C 0.03696 0.05805 0.0449 0.06036 0.0518 0.0636 C 0.06104 0.07933 0.0794 0.07817 0.09111 0.08002 C 0.10491 0.07933 0.11883 0.08048 0.13263 0.07794 C 0.13419 0.07771 0.13471 0.07331 0.13601 0.0717 C 0.13914 0.06776 0.14382 0.06383 0.1476 0.06152 C 0.15111 0.05504 0.15424 0.05019 0.15905 0.04718 C 0.1653 0.0303 0.1571 0.05065 0.16491 0.03701 C 0.1696 0.02868 0.16452 0.03215 0.17051 0.0266 C 0.18131 0.01689 0.16673 0.03307 0.17753 0.02059 C 0.20422 0.02313 0.19563 0.01804 0.21099 0.03701 C 0.21138 0.03909 0.21151 0.04117 0.21216 0.04302 C 0.21307 0.04556 0.21515 0.04649 0.21567 0.04926 C 0.21788 0.0599 0.21528 0.06823 0.21906 0.07794 C 0.22166 0.08488 0.22309 0.09413 0.22712 0.09852 C 0.23207 0.10407 0.22973 0.1006 0.23402 0.1087 C 0.2417 0.108 0.24951 0.10847 0.25719 0.10662 C 0.26058 0.10592 0.26201 0.0969 0.26643 0.09436 C 0.27008 0.08973 0.27177 0.08442 0.27554 0.08002 C 0.27828 0.07285 0.2801 0.07031 0.28478 0.06776 C 0.29272 0.05828 0.29728 0.04417 0.30678 0.03909 C 0.31056 0.03446 0.31277 0.02914 0.31719 0.0266 C 0.32487 0.01295 0.32578 0.01226 0.33555 0.00625 C 0.34362 0.00694 0.35195 0.00463 0.35976 0.00833 C 0.36288 0.00972 0.36678 0.02059 0.36678 0.02082 C 0.36926 0.03423 0.37147 0.04788 0.37368 0.06152 C 0.37485 0.06869 0.37537 0.07817 0.37824 0.08395 C 0.37954 0.0865 0.38136 0.08812 0.38292 0.0902 C 0.38696 0.10176 0.39399 0.11332 0.40128 0.11679 C 0.42509 0.11541 0.44904 0.11471 0.47286 0.11286 C 0.47481 0.11263 0.47664 0.11101 0.47859 0.11078 C 0.49095 0.10893 0.51555 0.10662 0.51555 0.10685 C 0.52662 0.10153 0.5395 0.09737 0.549 0.08603 C 0.55291 0.0754 0.5589 0.06846 0.56397 0.05944 C 0.56671 0.04556 0.56775 0.04695 0.5766 0.04094 C 0.58115 0.02914 0.58076 0.0222 0.58935 0.0185 C 0.59013 0.01642 0.5917 0.01226 0.5917 0.01249 " pathEditMode="relative" rAng="0" ptsTypes="ffffffffffffffffffffffffffffffffffffffffA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832 C 0.00729 0.02266 0.01002 0.0215 0.01614 0.0289 C 0.01965 0.03839 0.02525 0.04209 0.02994 0.04926 C 0.03592 0.05827 0.04178 0.06544 0.04842 0.07192 C 0.05441 0.07793 0.05701 0.08325 0.06339 0.08626 C 0.06495 0.08834 0.06638 0.09065 0.06794 0.09227 C 0.07016 0.09458 0.07276 0.09597 0.07497 0.09852 C 0.07627 0.10013 0.07692 0.10314 0.07836 0.10476 C 0.09137 0.11933 0.07849 0.10152 0.0876 0.11077 C 0.09384 0.11702 0.09801 0.12719 0.10491 0.13136 C 0.11024 0.13899 0.11597 0.14431 0.12222 0.14963 C 0.12873 0.16165 0.14539 0.17021 0.1545 0.17229 C 0.16725 0.17992 0.18014 0.17946 0.19367 0.18247 C 0.20565 0.18501 0.21736 0.19195 0.22947 0.19472 C 0.24326 0.20744 0.26331 0.20097 0.27906 0.20305 C 0.28856 0.2086 0.27906 0.20374 0.29988 0.20721 C 0.30795 0.2086 0.31433 0.21184 0.32292 0.21322 C 0.42444 0.21137 0.40791 0.22617 0.45555 0.20513 C 0.45972 0.20004 0.46232 0.19357 0.46714 0.19079 C 0.47547 0.18085 0.47156 0.18455 0.47859 0.17853 C 0.48393 0.16905 0.49082 0.16581 0.49824 0.1642 C 0.50866 0.16489 0.51907 0.16443 0.52935 0.16605 C 0.53326 0.16674 0.53924 0.17183 0.54315 0.17437 C 0.5464 0.17645 0.55005 0.17576 0.55356 0.17645 C 0.56202 0.17437 0.57048 0.1716 0.57894 0.17021 C 0.59677 0.16743 0.60732 0.16928 0.6228 0.16003 C 0.62723 0.15448 0.63257 0.15055 0.63777 0.14778 C 0.63855 0.14569 0.63894 0.14292 0.64012 0.14153 C 0.6422 0.13922 0.64493 0.13968 0.64701 0.13737 C 0.65144 0.13228 0.65326 0.12742 0.6586 0.12511 C 0.66667 0.11494 0.67383 0.10291 0.68164 0.09227 C 0.68385 0.08926 0.68684 0.08811 0.68853 0.08418 C 0.69192 0.07608 0.69699 0.07007 0.70012 0.06151 C 0.70233 0.05573 0.70467 0.04741 0.70819 0.04324 C 0.70923 0.04209 0.71053 0.04209 0.71157 0.04116 C 0.71287 0.04 0.71391 0.03839 0.71509 0.037 C 0.72068 0.02197 0.72329 0.00485 0.72654 -0.01226 C 0.72576 -0.03261 0.72511 -0.0532 0.72433 -0.07355 C 0.72316 -0.10477 0.71743 -0.14987 0.70012 -0.16582 C 0.69843 -0.17808 0.69751 -0.17716 0.69088 -0.18016 C 0.69049 -0.18224 0.68971 -0.18432 0.68971 -0.18641 C 0.68971 -0.19126 0.69153 -0.19612 0.69088 -0.20074 C 0.69049 -0.20306 0.68853 -0.1945 0.68853 -0.19427 " pathEditMode="relative" rAng="0" ptsTypes="ffffffffffffffffffffffffffffffffffffffffff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768E-6 -4.90287E-6 C 0.00117 -0.00069 0.00247 -0.00323 0.00351 -0.00208 C 0.00729 0.00278 0.00781 0.01203 0.01041 0.01828 C 0.01327 0.02521 0.01796 0.03007 0.02199 0.0347 C 0.02525 0.04395 0.03215 0.04834 0.03813 0.05111 C 0.04113 0.05944 0.04308 0.06083 0.04842 0.06337 C 0.05753 0.07424 0.05206 0.07309 0.06573 0.07563 C 0.07106 0.07887 0.07197 0.08442 0.07614 0.08812 C 0.07783 0.08974 0.07991 0.08951 0.08187 0.0902 C 0.09384 0.09529 0.10529 0.0976 0.11766 0.10037 C 0.13107 0.09968 0.1446 0.10014 0.15788 0.09829 C 0.16347 0.0976 0.16712 0.09182 0.1718 0.08812 C 0.17675 0.08442 0.18196 0.0828 0.18677 0.07979 C 0.19692 0.06753 0.20604 0.06545 0.21801 0.06337 C 0.22035 0.06198 0.22556 0.05898 0.22725 0.05736 C 0.23168 0.05297 0.23389 0.04765 0.23884 0.0451 C 0.24313 0.03978 0.24847 0.03816 0.25263 0.03261 C 0.25797 0.02544 0.25563 0.02383 0.26187 0.02036 C 0.27072 0.0155 0.2663 0.02082 0.2732 0.01619 C 0.27879 0.01272 0.28387 0.00879 0.2896 0.00602 C 0.29506 0.00324 0.29272 0.00324 0.29988 -0.00208 C 0.30574 -0.00647 0.31211 -0.00971 0.31836 -0.01248 C 0.32487 -0.02358 0.32057 -0.01919 0.32864 -0.02266 C 0.3319 -0.02405 0.33789 -0.02682 0.33789 -0.02659 C 0.34192 -0.03122 0.34504 -0.03284 0.34934 -0.03492 C 0.35975 -0.04694 0.34296 -0.02844 0.36105 -0.04116 C 0.36262 -0.04232 0.36301 -0.04579 0.36457 -0.04717 C 0.36795 -0.05064 0.37212 -0.05111 0.37602 -0.05342 C 0.38136 -0.05666 0.3863 -0.0629 0.39203 -0.06359 C 0.40257 -0.06475 0.41286 -0.06498 0.42301 -0.06568 C 0.46375 -0.07284 0.5024 -0.0629 0.5421 -0.05758 C 0.58232 -0.04532 0.56657 -0.05365 0.64922 -0.0555 C 0.6556 -0.05827 0.66003 -0.06197 0.66666 -0.06359 C 0.67304 -0.06753 0.67838 -0.07192 0.68515 -0.07377 C 0.69335 -0.07886 0.70246 -0.08024 0.7104 -0.08626 C 0.71209 -0.08741 0.71352 -0.08903 0.71508 -0.09019 C 0.71729 -0.09181 0.72211 -0.09435 0.72211 -0.09412 C 0.72693 -0.10013 0.73252 -0.10245 0.73708 -0.10869 C 0.74645 -0.12118 0.75374 -0.13852 0.76363 -0.14963 C 0.76688 -0.16489 0.76597 -0.15818 0.77274 -0.16605 C 0.77417 -0.17437 0.7756 -0.17761 0.77977 -0.18247 C 0.78263 -0.2042 0.78237 -0.22132 0.77508 -0.23982 C 0.77235 -0.26456 0.76506 -0.28376 0.75205 -0.29509 C 0.74775 -0.29278 0.74892 -0.29532 0.74736 -0.28908 " pathEditMode="relative" rAng="0" ptsTypes="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98277"/>
            <a:ext cx="1334632" cy="2250831"/>
          </a:xfrm>
          <a:prstGeom prst="rect">
            <a:avLst/>
          </a:prstGeom>
        </p:spPr>
      </p:pic>
      <p:pic>
        <p:nvPicPr>
          <p:cNvPr id="6" name="Рисунок 5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812" y="6203852"/>
            <a:ext cx="112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старт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1603712" y="5627078"/>
            <a:ext cx="115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1 раунд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4712677"/>
            <a:ext cx="16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2 раунд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55212" y="533165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3 раунд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26215" y="5500468"/>
            <a:ext cx="126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4 раунд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0098" y="5247250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5 раунд</a:t>
            </a:r>
          </a:p>
        </p:txBody>
      </p:sp>
    </p:spTree>
  </p:cSld>
  <p:clrMapOvr>
    <a:masterClrMapping/>
  </p:clrMapOvr>
  <p:transition advClick="0" advTm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1176" y="3010486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377439" y="2419643"/>
            <a:ext cx="2644726" cy="1012874"/>
          </a:xfrm>
          <a:prstGeom prst="wedgeEllipseCallout">
            <a:avLst/>
          </a:prstGeom>
          <a:solidFill>
            <a:srgbClr val="C4C4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Ура!</a:t>
            </a:r>
          </a:p>
        </p:txBody>
      </p:sp>
      <p:sp>
        <p:nvSpPr>
          <p:cNvPr id="7" name="Управляющая кнопка: настраиваемая 6">
            <a:hlinkClick r:id="rId6" action="ppaction://hlinksldjump" highlightClick="1"/>
          </p:cNvPr>
          <p:cNvSpPr/>
          <p:nvPr/>
        </p:nvSpPr>
        <p:spPr>
          <a:xfrm>
            <a:off x="8398412" y="647114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Далее</a:t>
            </a:r>
          </a:p>
        </p:txBody>
      </p:sp>
      <p:sp>
        <p:nvSpPr>
          <p:cNvPr id="8" name="Управляющая кнопка: настраиваемая 7">
            <a:hlinkClick r:id="rId7" action="ppaction://hlinksldjump" highlightClick="1"/>
          </p:cNvPr>
          <p:cNvSpPr/>
          <p:nvPr/>
        </p:nvSpPr>
        <p:spPr>
          <a:xfrm>
            <a:off x="8424202" y="1488831"/>
            <a:ext cx="2264899" cy="61897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Меню</a:t>
            </a:r>
          </a:p>
        </p:txBody>
      </p:sp>
      <p:pic>
        <p:nvPicPr>
          <p:cNvPr id="9" name="Krik_-_Ur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 flipH="1" flipV="1">
            <a:off x="9306949" y="2526321"/>
            <a:ext cx="357555" cy="357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" y="6428935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старт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9988" y="5795889"/>
            <a:ext cx="129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1 раунд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01329" y="4515729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2 раунд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3520" y="5401994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3 раунд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2658" y="5556738"/>
            <a:ext cx="158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4 раунд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08234" y="5289452"/>
            <a:ext cx="170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5 раунд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Рисунок 2" descr="i3N3I9G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907" y="698109"/>
            <a:ext cx="3259015" cy="2579663"/>
          </a:xfrm>
          <a:prstGeom prst="rect">
            <a:avLst/>
          </a:prstGeom>
        </p:spPr>
      </p:pic>
      <p:pic>
        <p:nvPicPr>
          <p:cNvPr id="4" name="Рисунок 3" descr="iCE23RM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98276" y="703385"/>
            <a:ext cx="3671669" cy="2532184"/>
          </a:xfrm>
          <a:prstGeom prst="rect">
            <a:avLst/>
          </a:prstGeom>
        </p:spPr>
      </p:pic>
      <p:pic>
        <p:nvPicPr>
          <p:cNvPr id="5" name="Рисунок 4" descr="iZ1AZVC5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5027" y="703385"/>
            <a:ext cx="3868616" cy="2616590"/>
          </a:xfrm>
          <a:prstGeom prst="rect">
            <a:avLst/>
          </a:prstGeom>
        </p:spPr>
      </p:pic>
      <p:pic>
        <p:nvPicPr>
          <p:cNvPr id="6" name="Рисунок 5" descr="19372583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8948" y="3305908"/>
            <a:ext cx="2377440" cy="355209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785" y="3235568"/>
            <a:ext cx="2309446" cy="3622431"/>
          </a:xfrm>
          <a:prstGeom prst="rect">
            <a:avLst/>
          </a:prstGeom>
        </p:spPr>
      </p:pic>
      <p:pic>
        <p:nvPicPr>
          <p:cNvPr id="8" name="Рисунок 7" descr="i01CBSE0J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9EAEE"/>
              </a:clrFrom>
              <a:clrTo>
                <a:srgbClr val="E9E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2825" y="3530991"/>
            <a:ext cx="4027790" cy="3327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7606" y="0"/>
            <a:ext cx="725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Найди танкиста, летчика и моряка</a:t>
            </a: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10466363" y="3812345"/>
            <a:ext cx="1463040" cy="54864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Далее</a:t>
            </a: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10494498" y="4994031"/>
            <a:ext cx="1463040" cy="604911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Меню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319E-6 -1.72063E-6 C -0.00638 -0.00393 -0.00286 -0.00717 -0.01028 -0.01018 C -0.0151 -0.0229 -0.0207 -0.03007 -0.02877 -0.03492 C -0.02916 -0.037 -0.02916 -0.03955 -0.02994 -0.04094 C -0.03072 -0.04232 -0.03228 -0.04186 -0.03332 -0.04302 C -0.03475 -0.04464 -0.0354 -0.04764 -0.03684 -0.04926 C -0.03788 -0.05042 -0.03918 -0.05042 -0.04035 -0.05134 C -0.04556 -0.05597 -0.04556 -0.06082 -0.0518 -0.0636 C -0.05883 -0.07262 -0.0669 -0.07886 -0.0738 -0.08811 C -0.08109 -0.09783 -0.07341 -0.09205 -0.0807 -0.09644 C -0.08382 -0.10453 -0.08643 -0.10569 -0.09111 -0.11078 C -0.10165 -0.12234 -0.0902 -0.11101 -0.09918 -0.12304 C -0.10243 -0.12743 -0.10699 -0.12951 -0.10946 -0.13529 C -0.11298 -0.14362 -0.11662 -0.14732 -0.12105 -0.15379 C -0.12521 -0.15981 -0.12625 -0.16721 -0.13146 -0.17021 C -0.13563 -0.18155 -0.1312 -0.1723 -0.13719 -0.17831 C -0.13966 -0.18062 -0.14409 -0.18663 -0.14409 -0.18663 C -0.14708 -0.19427 -0.14981 -0.19473 -0.1545 -0.19889 C -0.15827 -0.2086 -0.16205 -0.21045 -0.16842 -0.21323 C -0.17636 -0.23404 -0.20044 -0.23589 -0.21333 -0.23774 C -0.22791 -0.24445 -0.23741 -0.24283 -0.25485 -0.24399 C -0.28179 -0.25416 -0.26175 -0.24769 -0.31602 -0.25208 C -0.33385 -0.26018 -0.31394 -0.25185 -0.35976 -0.25625 C -0.3634 -0.25671 -0.36353 -0.25995 -0.36665 -0.26226 C -0.37199 -0.26642 -0.3759 -0.26712 -0.38058 -0.27267 C -0.38136 -0.27475 -0.38188 -0.27706 -0.38292 -0.27868 C -0.38501 -0.28192 -0.38982 -0.287 -0.38982 -0.287 C -0.39217 -0.30666 -0.39282 -0.32678 -0.39555 -0.34644 C -0.39334 -0.3617 -0.38865 -0.36055 -0.38058 -0.36286 C -0.37238 -0.35985 -0.36327 -0.36055 -0.35637 -0.35245 C -0.35403 -0.34968 -0.35195 -0.34644 -0.34947 -0.34436 C -0.34427 -0.33973 -0.33828 -0.33557 -0.33555 -0.32586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47E-6 3.25624E-6 C 0.00339 0.00601 0.00586 0.00948 0.01042 0.01225 C 0.01927 0.02266 0.01471 0.01896 0.02421 0.02451 C 0.02538 0.0252 0.02656 0.0259 0.02773 0.02659 C 0.0289 0.02729 0.03111 0.02867 0.03111 0.02867 C 0.0384 0.03815 0.04686 0.04 0.05532 0.04509 C 0.06677 0.06475 0.04803 0.03422 0.06573 0.05527 C 0.07289 0.06383 0.08161 0.06799 0.08994 0.07169 C 0.09541 0.07909 0.09346 0.07816 0.10035 0.07978 C 0.10764 0.0814 0.12222 0.08395 0.12222 0.08395 C 0.12339 0.08464 0.12469 0.08487 0.12574 0.08603 C 0.12743 0.08765 0.1286 0.09088 0.13029 0.09227 C 0.13433 0.09551 0.13888 0.09574 0.14305 0.09828 C 0.14682 0.1006 0.14955 0.1043 0.15333 0.10661 C 0.16348 0.11956 0.15216 0.10684 0.16374 0.1147 C 0.16804 0.11771 0.17077 0.12419 0.17533 0.12696 C 0.18144 0.13806 0.19146 0.13968 0.19836 0.14963 C 0.20071 0.15309 0.20318 0.1561 0.20526 0.1598 C 0.20656 0.16211 0.20734 0.16581 0.20878 0.1679 C 0.20969 0.16928 0.21112 0.16905 0.21216 0.16998 C 0.21463 0.17252 0.21685 0.17553 0.21919 0.1783 C 0.22036 0.17969 0.22166 0.18062 0.22257 0.18223 C 0.22374 0.18432 0.22466 0.18686 0.22609 0.18848 C 0.22908 0.19218 0.23403 0.19472 0.23754 0.19657 C 0.23871 0.19865 0.23962 0.2012 0.24105 0.20282 C 0.2421 0.20397 0.24353 0.20374 0.24457 0.2049 C 0.25277 0.21484 0.2434 0.20883 0.25147 0.21299 C 0.25264 0.21507 0.25355 0.21762 0.25485 0.21924 C 0.25589 0.22039 0.25745 0.21993 0.25837 0.22132 C 0.26032 0.22409 0.26188 0.23242 0.26292 0.23566 C 0.26539 0.24306 0.27281 0.26202 0.27685 0.26642 C 0.27854 0.26827 0.28075 0.26873 0.28258 0.27035 C 0.29624 0.28237 0.27333 0.2648 0.29065 0.28075 C 0.29429 0.28422 0.29819 0.28677 0.30223 0.28885 C 0.31303 0.29463 0.30691 0.28769 0.31485 0.29301 C 0.32917 0.30249 0.34245 0.30596 0.35755 0.30943 C 0.36483 0.30874 0.37212 0.3092 0.37941 0.30735 C 0.38084 0.30712 0.38163 0.30411 0.38293 0.30319 C 0.38514 0.30157 0.38748 0.30064 0.38983 0.29926 C 0.391 0.29856 0.39334 0.29717 0.39334 0.29717 C 0.4057 0.28214 0.42184 0.2759 0.43603 0.2685 C 0.4428 0.25601 0.45165 0.2567 0.46024 0.25 C 0.46935 0.24306 0.47716 0.2308 0.48666 0.22548 C 0.49395 0.21692 0.49942 0.20582 0.50632 0.19657 C 0.511 0.19033 0.51491 0.18778 0.5179 0.1783 C 0.52128 0.16766 0.51868 0.1716 0.52363 0.16188 C 0.52584 0.15772 0.53053 0.14963 0.53053 0.14963 C 0.53287 0.13691 0.53547 0.12812 0.54094 0.11887 C 0.5425 0.11309 0.5451 0.10823 0.54666 0.10245 C 0.54732 0.0999 0.54719 0.09667 0.54784 0.09412 C 0.54953 0.08741 0.55239 0.07978 0.55473 0.07377 C 0.55682 0.06868 0.55955 0.06452 0.56163 0.05943 C 0.56684 0.04648 0.56072 0.05481 0.56749 0.04717 C 0.56788 0.04371 0.56762 0.03977 0.56866 0.03677 C 0.56931 0.03469 0.57113 0.03445 0.57205 0.03284 C 0.57309 0.03099 0.57348 0.02844 0.57439 0.02659 C 0.5766 0.0222 0.57946 0.01919 0.58129 0.01433 C 0.58493 0.00439 0.58845 -0.0037 0.59391 -0.01041 C 0.59834 -0.02221 0.60133 -0.03123 0.60784 -0.03909 C 0.612 -0.05065 0.61239 -0.0532 0.61942 -0.05736 C 0.62528 -0.06846 0.62762 -0.07933 0.63556 -0.08604 C 0.63895 -0.10639 0.63374 -0.07702 0.63895 -0.09852 C 0.6396 -0.10107 0.63921 -0.10431 0.64012 -0.10662 C 0.6409 -0.1087 0.64246 -0.10939 0.64363 -0.11078 C 0.64441 -0.11425 0.64467 -0.11795 0.64584 -0.12096 C 0.64663 -0.12304 0.64845 -0.12327 0.64936 -0.12512 C 0.65209 -0.13067 0.65496 -0.13668 0.65626 -0.14362 C 0.65795 -0.15241 0.66016 -0.16097 0.66433 -0.16605 C 0.66862 -0.17739 0.67474 -0.18571 0.67917 -0.19681 C 0.68242 -0.20468 0.68281 -0.20976 0.68737 -0.21531 C 0.6888 -0.2248 0.68971 -0.22827 0.69439 -0.23358 C 0.69478 -0.23636 0.69478 -0.23937 0.69543 -0.24191 C 0.69661 -0.2463 0.70012 -0.24931 0.70012 -0.25417 C 0.70012 -0.25764 0.70012 -0.26087 0.70012 -0.26434 " pathEditMode="relative" ptsTypes="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549E-6 -3.07123E-6 C -0.00325 -0.00231 -0.00598 -0.00647 -0.00924 -0.00832 C -0.01822 -0.01364 -0.02967 -0.01387 -0.03917 -0.01642 C -0.04828 -0.02173 -0.0587 -0.02127 -0.06807 -0.02474 C -0.08512 -0.03099 -0.10152 -0.04278 -0.1187 -0.04717 C -0.12521 -0.05296 -0.13132 -0.06036 -0.13835 -0.06359 C -0.142 -0.07285 -0.14434 -0.07261 -0.14994 -0.07793 C -0.15345 -0.0814 -0.16048 -0.0888 -0.16373 -0.09435 C -0.1649 -0.09643 -0.16582 -0.09898 -0.16725 -0.10037 C -0.16972 -0.10291 -0.17271 -0.10291 -0.17532 -0.10453 C -0.18 -0.11332 -0.18625 -0.11933 -0.19263 -0.12303 C -0.19914 -0.13066 -0.20577 -0.13737 -0.21215 -0.14546 C -0.21554 -0.14963 -0.21801 -0.15564 -0.22139 -0.1598 C -0.22243 -0.16096 -0.22387 -0.16073 -0.22491 -0.16188 C -0.23037 -0.1672 -0.23818 -0.17576 -0.24326 -0.18247 C -0.24847 -0.1894 -0.25315 -0.19796 -0.25836 -0.2049 C -0.26018 -0.20721 -0.26239 -0.2086 -0.26408 -0.21114 C -0.26812 -0.21692 -0.26994 -0.2234 -0.2745 -0.22756 C -0.27697 -0.22988 -0.27996 -0.23011 -0.28257 -0.23173 C -0.28725 -0.24005 -0.29129 -0.24537 -0.29754 -0.24791 C -0.3017 -0.25878 -0.29754 -0.25092 -0.30443 -0.25624 C -0.3086 -0.25948 -0.31068 -0.26734 -0.31485 -0.27058 C -0.31745 -0.27266 -0.32031 -0.27312 -0.32292 -0.27474 C -0.32903 -0.29047 -0.33658 -0.28191 -0.3483 -0.28075 C -0.38526 -0.26734 -0.41871 -0.29463 -0.4532 -0.30943 C -0.4588 -0.31174 -0.46479 -0.31198 -0.47051 -0.31359 C -0.47976 -0.31614 -0.49824 -0.32169 -0.49824 -0.32169 C -0.50058 -0.32308 -0.50397 -0.32215 -0.50514 -0.32585 C -0.50644 -0.33001 -0.50436 -0.33533 -0.50397 -0.34019 C -0.5024 -0.35707 -0.49941 -0.37303 -0.49251 -0.38529 C -0.48913 -0.40356 -0.47897 -0.41558 -0.47051 -0.42622 C -0.46544 -0.43247 -0.45763 -0.4512 -0.4532 -0.45906 " pathEditMode="relative" ptsTypes="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U78L4X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455" y="323557"/>
            <a:ext cx="6288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Собери армейский рюкзак</a:t>
            </a:r>
          </a:p>
        </p:txBody>
      </p:sp>
      <p:pic>
        <p:nvPicPr>
          <p:cNvPr id="4" name="Рисунок 3" descr="assaultc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510" y="2236763"/>
            <a:ext cx="3278945" cy="3278945"/>
          </a:xfrm>
          <a:prstGeom prst="rect">
            <a:avLst/>
          </a:prstGeom>
        </p:spPr>
      </p:pic>
      <p:pic>
        <p:nvPicPr>
          <p:cNvPr id="5" name="Рисунок 4" descr="i3J49EJ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8973" y="1533378"/>
            <a:ext cx="1463040" cy="1280160"/>
          </a:xfrm>
          <a:prstGeom prst="rect">
            <a:avLst/>
          </a:prstGeom>
        </p:spPr>
      </p:pic>
      <p:pic>
        <p:nvPicPr>
          <p:cNvPr id="6" name="Рисунок 5" descr="i89MZ5M9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9766" y="1378633"/>
            <a:ext cx="1801838" cy="1801838"/>
          </a:xfrm>
          <a:prstGeom prst="rect">
            <a:avLst/>
          </a:prstGeom>
        </p:spPr>
      </p:pic>
      <p:pic>
        <p:nvPicPr>
          <p:cNvPr id="7" name="Рисунок 6" descr="iBTENN4F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4845" y="3559127"/>
            <a:ext cx="1579275" cy="1758461"/>
          </a:xfrm>
          <a:prstGeom prst="rect">
            <a:avLst/>
          </a:prstGeom>
        </p:spPr>
      </p:pic>
      <p:pic>
        <p:nvPicPr>
          <p:cNvPr id="8" name="Рисунок 7" descr="iO3APJO9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2991" y="3108961"/>
            <a:ext cx="1322363" cy="1645920"/>
          </a:xfrm>
          <a:prstGeom prst="rect">
            <a:avLst/>
          </a:prstGeom>
        </p:spPr>
      </p:pic>
      <p:pic>
        <p:nvPicPr>
          <p:cNvPr id="10" name="Рисунок 9" descr="iWC1PC6R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78904" y="4000483"/>
            <a:ext cx="1223890" cy="1246767"/>
          </a:xfrm>
          <a:prstGeom prst="rect">
            <a:avLst/>
          </a:prstGeom>
        </p:spPr>
      </p:pic>
      <p:pic>
        <p:nvPicPr>
          <p:cNvPr id="11" name="Рисунок 10" descr="1417369302_img_50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2934" y="5247248"/>
            <a:ext cx="1570931" cy="1364567"/>
          </a:xfrm>
          <a:prstGeom prst="rect">
            <a:avLst/>
          </a:prstGeom>
        </p:spPr>
      </p:pic>
      <p:pic>
        <p:nvPicPr>
          <p:cNvPr id="12" name="Рисунок 11" descr="iUVHJY7DU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15082">
            <a:off x="6639949" y="5057336"/>
            <a:ext cx="1589649" cy="1927273"/>
          </a:xfrm>
          <a:prstGeom prst="rect">
            <a:avLst/>
          </a:prstGeom>
        </p:spPr>
      </p:pic>
      <p:pic>
        <p:nvPicPr>
          <p:cNvPr id="13" name="Рисунок 12" descr="iWG9QZMQF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1280" y="267287"/>
            <a:ext cx="1448972" cy="1505242"/>
          </a:xfrm>
          <a:prstGeom prst="rect">
            <a:avLst/>
          </a:prstGeom>
        </p:spPr>
      </p:pic>
      <p:pic>
        <p:nvPicPr>
          <p:cNvPr id="14" name="Рисунок 13" descr="i4RUSHE7J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8566" y="1983545"/>
            <a:ext cx="1378634" cy="1477108"/>
          </a:xfrm>
          <a:prstGeom prst="rect">
            <a:avLst/>
          </a:prstGeom>
        </p:spPr>
      </p:pic>
      <p:pic>
        <p:nvPicPr>
          <p:cNvPr id="15" name="Рисунок 14" descr="iQ5LANCS3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9304" y="844061"/>
            <a:ext cx="1800665" cy="1280160"/>
          </a:xfrm>
          <a:prstGeom prst="rect">
            <a:avLst/>
          </a:prstGeom>
        </p:spPr>
      </p:pic>
      <p:pic>
        <p:nvPicPr>
          <p:cNvPr id="16" name="Рисунок 15" descr="iJJTW1U9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07236" y="844060"/>
            <a:ext cx="1575583" cy="1378635"/>
          </a:xfrm>
          <a:prstGeom prst="rect">
            <a:avLst/>
          </a:prstGeom>
        </p:spPr>
      </p:pic>
      <p:sp>
        <p:nvSpPr>
          <p:cNvPr id="17" name="Управляющая кнопка: настраиваемая 16">
            <a:hlinkClick r:id="rId15" action="ppaction://hlinksldjump" highlightClick="1"/>
          </p:cNvPr>
          <p:cNvSpPr/>
          <p:nvPr/>
        </p:nvSpPr>
        <p:spPr>
          <a:xfrm>
            <a:off x="9228406" y="5359791"/>
            <a:ext cx="1730326" cy="506437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Далее</a:t>
            </a: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9200270" y="6161649"/>
            <a:ext cx="1730327" cy="478302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hlinkClick r:id="rId16" action="ppaction://hlinksldjump"/>
              </a:rPr>
              <a:t>Меню</a:t>
            </a:r>
            <a:endParaRPr lang="ru-RU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99E-6 -2.82146E-6 C -0.00117 -0.01734 -0.00156 -0.02428 -0.0069 -0.03885 C -0.00846 -0.04301 -0.0095 -0.05412 -0.01042 -0.05943 C -0.01224 -0.0703 -0.01523 -0.07817 -0.01966 -0.08603 C -0.02252 -0.10083 -0.03033 -0.10985 -0.03801 -0.11679 C -0.0384 -0.11887 -0.03827 -0.12165 -0.03918 -0.1228 C -0.04348 -0.12812 -0.05272 -0.12974 -0.05766 -0.13113 C -0.09267 -0.12881 -0.08252 -0.13159 -0.10387 -0.11887 C -0.10829 -0.11332 -0.11259 -0.11008 -0.11767 -0.10661 C -0.12326 -0.09181 -0.13224 -0.0895 -0.1407 -0.08187 C -0.14513 -0.0703 -0.14044 -0.08002 -0.14643 -0.07377 C -0.14812 -0.07192 -0.14968 -0.06984 -0.15112 -0.06753 C -0.15229 -0.06568 -0.1532 -0.0629 -0.1545 -0.06152 C -0.16127 -0.05412 -0.16947 -0.0518 -0.1765 -0.0451 C -0.183 -0.03885 -0.18795 -0.03076 -0.19498 -0.02659 C -0.1981 -0.02081 -0.20058 -0.01318 -0.20409 -0.00809 C -0.20773 -0.00277 -0.21229 0.00046 -0.21567 0.00625 C -0.22127 0.01573 -0.21828 0.01318 -0.22374 0.01642 C -0.22895 0.03145 -0.23754 0.04094 -0.24457 0.05342 C -0.2486 0.06036 -0.2486 0.05967 -0.25147 0.06984 C -0.25199 0.07169 -0.25173 0.07447 -0.25264 0.07586 C -0.25537 0.07956 -0.25941 0.07979 -0.26188 0.08418 C -0.26617 0.09181 -0.268 0.09783 -0.27333 0.10245 C -0.27659 0.11425 -0.27984 0.12627 -0.28375 0.13737 C -0.28336 0.15171 -0.28323 0.16605 -0.28257 0.18039 C -0.28244 0.18247 -0.28166 0.18455 -0.2814 0.18663 C -0.28049 0.19473 -0.28153 0.20421 -0.27906 0.21115 C -0.2775 0.21554 -0.27333 0.22341 -0.27333 0.22341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7343E-6 7.86309E-6 C 0.00156 -0.00138 0.00417 -0.00115 0.00469 -0.00416 C 0.00807 -0.02312 0.0039 -0.04047 0.01041 -0.05735 C 0.01445 -0.07863 0.00729 -0.04555 0.01614 -0.06776 C 0.01731 -0.07053 0.01653 -0.07469 0.01731 -0.07793 C 0.01978 -0.08741 0.02343 -0.09574 0.02655 -0.10453 C 0.02837 -0.10985 0.02955 -0.12927 0.03228 -0.1332 C 0.03397 -0.13552 0.03618 -0.13598 0.03814 -0.13737 C 0.04126 -0.14616 0.03931 -0.15032 0.04503 -0.15379 C 0.04582 -0.15656 0.04634 -0.15934 0.04725 -0.16188 C 0.04829 -0.16489 0.04985 -0.1672 0.05076 -0.17021 C 0.05454 -0.18339 0.05206 -0.18871 0.05766 -0.20305 C 0.0613 -0.2123 0.05922 -0.20698 0.06352 -0.21924 C 0.06534 -0.23034 0.07055 -0.2382 0.07497 -0.24606 C 0.0794 -0.25393 0.08135 -0.26248 0.08655 -0.2685 C 0.08799 -0.27636 0.09033 -0.28653 0.09345 -0.29301 C 0.09449 -0.29532 0.09567 -0.2974 0.09697 -0.29925 C 0.09879 -0.30203 0.101 -0.30411 0.10269 -0.30735 C 0.10686 -0.31544 0.1105 -0.33441 0.11649 -0.34019 C 0.11935 -0.34296 0.12261 -0.34435 0.12573 -0.34643 C 0.1299 -0.35707 0.13562 -0.35869 0.1407 -0.36678 C 0.14395 -0.37187 0.14682 -0.37765 0.14994 -0.3832 C 0.15085 -0.38482 0.15228 -0.38459 0.15346 -0.38529 C 0.15736 -0.38806 0.16491 -0.39361 0.16491 -0.39361 C 0.1679 -0.40124 0.17142 -0.40402 0.17532 -0.41003 C 0.17649 -0.41188 0.1774 -0.41466 0.17884 -0.41604 C 0.18196 -0.41905 0.18573 -0.42021 0.18912 -0.42229 C 0.19029 -0.42298 0.19263 -0.42437 0.19263 -0.42437 C 0.21684 -0.42275 0.22569 -0.42784 0.24339 -0.40795 C 0.24938 -0.39199 0.24079 -0.41258 0.25146 -0.39754 C 0.25342 -0.39477 0.25433 -0.39037 0.25602 -0.38737 C 0.25706 -0.38552 0.25836 -0.38459 0.25953 -0.3832 C 0.2624 -0.3758 0.26578 -0.37372 0.26995 -0.36887 C 0.27255 -0.3617 0.27515 -0.35707 0.27919 -0.35245 C 0.28205 -0.34227 0.28505 -0.33209 0.28947 -0.32377 C 0.29077 -0.31498 0.29325 -0.30966 0.29533 -0.30134 C 0.29585 -0.29925 0.29559 -0.29671 0.2965 -0.29509 C 0.29832 -0.29185 0.30118 -0.29139 0.3034 -0.28908 C 0.30496 -0.26965 0.30587 -0.25393 0.30678 -0.23357 C 0.30769 -0.2116 0.306 -0.21854 0.3103 -0.20698 C 0.31121 -0.19935 0.31173 -0.18524 0.31368 -0.1783 C 0.3211 -0.15194 0.31954 -0.17645 0.31954 -0.14962 " pathEditMode="relative" ptsTypes="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8 0.01642 C 0.01093 0.00648 0.00378 -0.00462 -0.00455 -0.01225 C -0.00768 -0.02058 -0.01223 -0.02197 -0.01614 -0.02867 C -0.0259 -0.04579 -0.01575 -0.03168 -0.02538 -0.05134 C -0.02629 -0.05319 -0.02785 -0.05365 -0.02889 -0.05527 C -0.03397 -0.06267 -0.03787 -0.07053 -0.04386 -0.07585 C -0.04842 -0.08834 -0.05662 -0.09967 -0.06456 -0.10453 C -0.06963 -0.11124 -0.0751 -0.11794 -0.0807 -0.12303 C -0.08681 -0.12858 -0.09475 -0.13066 -0.10035 -0.13737 C -0.10582 -0.14385 -0.11037 -0.14801 -0.11649 -0.15171 C -0.11935 -0.15911 -0.12222 -0.16119 -0.1269 -0.16397 C -0.13823 -0.17715 -0.14799 -0.17854 -0.16152 -0.18039 C -0.17727 -0.17969 -0.19302 -0.17946 -0.20877 -0.1783 C -0.2158 -0.17784 -0.22101 -0.16697 -0.22725 -0.16397 C -0.23025 -0.16258 -0.23337 -0.16258 -0.23649 -0.16188 C -0.24079 -0.15657 -0.23884 -0.15934 -0.24222 -0.15379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687E-6 -3.82054E-6 C -0.06027 0.00162 -0.05636 -0.00393 -0.08994 0.00625 C -0.09723 0.01272 -0.10608 0.01434 -0.11415 0.01642 C -0.14344 0.01573 -0.17272 0.01735 -0.20188 0.01457 C -0.2201 0.01272 -0.23624 -0.00994 -0.25368 -0.01434 C -0.25628 -0.01665 -0.25928 -0.01734 -0.26175 -0.02035 C -0.26318 -0.02197 -0.26383 -0.02521 -0.26526 -0.02659 C -0.26735 -0.02867 -0.27216 -0.03052 -0.27216 -0.03052 C -0.27789 -0.04093 -0.28375 -0.05111 -0.28947 -0.06128 C -0.29676 -0.07423 -0.28713 -0.06683 -0.2952 -0.07169 C -0.29897 -0.07655 -0.3034 -0.08233 -0.30678 -0.08811 C -0.30822 -0.09042 -0.30874 -0.09412 -0.3103 -0.0962 C -0.3116 -0.09782 -0.31342 -0.09736 -0.31485 -0.09829 C -0.31811 -0.1006 -0.32006 -0.10314 -0.32292 -0.10638 C -0.32839 -0.12118 -0.32084 -0.10337 -0.33216 -0.11679 C -0.33997 -0.12604 -0.34323 -0.12604 -0.35182 -0.13113 C -0.35429 -0.13806 -0.36106 -0.1494 -0.36106 -0.1494 C -0.36275 -0.16003 -0.36418 -0.16443 -0.36796 -0.17414 C -0.36861 -0.17599 -0.36913 -0.18015 -0.36913 -0.18015 " pathEditMode="relative" ptsTypes="ffffffffffffffffff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8481E-6 4.95837E-6 C -0.00469 -0.01295 -0.00456 -0.02798 -0.00911 -0.04094 C -0.01133 -0.06036 -0.01484 -0.0821 -0.02304 -0.09621 C -0.02616 -0.11263 -0.02161 -0.0939 -0.0276 -0.10453 C -0.02838 -0.10592 -0.02812 -0.1087 -0.02877 -0.11055 C -0.03202 -0.12072 -0.03697 -0.12928 -0.04035 -0.13922 C -0.04165 -0.14316 -0.04256 -0.14755 -0.04374 -0.15148 C -0.04439 -0.15356 -0.0453 -0.15564 -0.04608 -0.15773 C -0.04803 -0.17114 -0.04946 -0.1864 -0.05298 -0.19866 C -0.05337 -0.20282 -0.05415 -0.20675 -0.05415 -0.21092 C -0.05415 -0.22526 -0.05363 -0.23959 -0.05298 -0.25393 C -0.0522 -0.26897 -0.04374 -0.28608 -0.03918 -0.29718 C -0.03645 -0.30389 -0.03332 -0.31221 -0.02994 -0.31753 C -0.02681 -0.32239 -0.0233 -0.32655 -0.01953 -0.32979 C -0.01731 -0.33164 -0.01458 -0.33164 -0.01263 -0.33395 C -0.0043 -0.3439 -0.0082 -0.3402 -0.00104 -0.34621 C 0.00312 -0.35823 -0.00156 -0.34806 0.00585 -0.35453 C 0.00833 -0.35662 0.01054 -0.35962 0.01275 -0.36263 C 0.01432 -0.36471 0.01562 -0.36725 0.01731 -0.36887 C 0.01874 -0.37026 0.02043 -0.37026 0.02199 -0.37095 C 0.03085 -0.37558 0.03983 -0.3802 0.04855 -0.38529 C 0.0643 -0.3846 0.08004 -0.3846 0.09579 -0.38321 C 0.10256 -0.38275 0.11063 -0.37627 0.11766 -0.37489 C 0.12078 -0.3735 0.12404 -0.3735 0.1269 -0.37095 C 0.12885 -0.3691 0.1325 -0.36564 0.13497 -0.36471 C 0.14708 -0.36078 0.15658 -0.35731 0.16842 -0.35037 C 0.17142 -0.34875 0.17467 -0.34922 0.17766 -0.34829 C 0.18079 -0.34713 0.1869 -0.34413 0.1869 -0.34413 C 0.19445 -0.33557 0.1856 -0.34459 0.19732 -0.33811 C 0.20252 -0.33534 0.20539 -0.32771 0.21111 -0.32771 " pathEditMode="relative" ptsTypes="fffffffffffffffffffffffffffff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655E-6 4.99537E-6 C -0.00182 -0.00925 -0.00625 -0.02035 -0.01041 -0.0266 C -0.01197 -0.02891 -0.02056 -0.03053 -0.02082 -0.03053 C -0.02785 -0.03215 -0.03462 -0.03354 -0.04152 -0.03677 C -0.0656 -0.03608 -0.09827 -0.04001 -0.12456 -0.03053 C -0.13146 -0.0229 -0.14083 -0.02313 -0.14877 -0.02035 C -0.15606 -0.01156 -0.14812 -0.01966 -0.16153 -0.01434 C -0.16348 -0.01365 -0.1653 -0.01133 -0.16725 -0.01018 C -0.16907 -0.00925 -0.17103 -0.00879 -0.17298 -0.0081 C -0.18652 0.00231 -0.20148 0.00624 -0.21567 0.01434 C -0.22322 0.01873 -0.22882 0.02775 -0.2365 0.03076 C -0.24248 0.03816 -0.24639 0.04602 -0.25381 0.04926 C -0.25927 0.05712 -0.26448 0.06175 -0.27112 0.06568 C -0.27541 0.07794 -0.27047 0.06707 -0.27802 0.07377 C -0.2827 0.07794 -0.28309 0.08279 -0.28726 0.08834 C -0.29311 0.09621 -0.30053 0.09829 -0.30678 0.10453 C -0.3168 0.11448 -0.32474 0.12858 -0.3345 0.13945 C -0.33685 0.142 -0.33802 0.14685 -0.34023 0.14963 C -0.34323 0.15333 -0.34726 0.15495 -0.35064 0.15795 C -0.35455 0.16929 -0.35624 0.17114 -0.3634 0.17437 C -0.37329 0.18594 -0.37863 0.19334 -0.38982 0.20097 C -0.39242 0.20536 -0.39555 0.2086 -0.39789 0.21323 C -0.40687 0.2315 -0.39529 0.2167 -0.40713 0.22965 C -0.41598 0.26041 -0.40531 0.22757 -0.4152 0.24815 C -0.41637 0.25046 -0.4165 0.2537 -0.41755 0.25624 C -0.41963 0.26156 -0.42158 0.26318 -0.42444 0.26642 C -0.4264 0.27174 -0.42835 0.27729 -0.4303 0.28261 C -0.43629 0.29949 -0.43134 0.27914 -0.43603 0.29533 C -0.44162 0.31498 -0.43186 0.28631 -0.43941 0.30758 C -0.43811 0.33048 -0.43733 0.35638 -0.43134 0.3772 C -0.43043 0.38622 -0.429 0.39477 -0.42796 0.40379 C -0.42757 0.41327 -0.4277 0.42299 -0.42679 0.43247 C -0.42614 0.43894 -0.42444 0.44473 -0.42327 0.45097 C -0.42106 0.46323 -0.4195 0.4845 -0.41416 0.49399 C -0.40856 0.50393 -0.40271 0.51341 -0.39685 0.52266 C -0.39229 0.52983 -0.38891 0.53955 -0.38409 0.54533 C -0.38292 0.5488 -0.3824 0.55296 -0.38071 0.5555 C -0.38058 0.55573 -0.37108 0.56128 -0.36913 0.5636 C -0.36262 0.5629 -0.35585 0.56475 -0.34947 0.56175 C -0.34817 0.56105 -0.34674 0.54949 -0.34609 0.54718 C -0.34479 0.54278 -0.34309 0.53885 -0.3414 0.53492 C -0.33984 0.53145 -0.33685 0.52474 -0.33685 0.52474 " pathEditMode="relative" ptsTypes="fffffffffffffffffffffffffffffffffffffffff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4 -0.03168 C 0.08526 -0.04324 0.09085 -0.04347 0.09684 -0.04602 C 0.10309 -0.05434 0.12196 -0.06914 0.12925 -0.07076 C 0.13875 -0.07284 0.14838 -0.07215 0.15801 -0.07284 C 0.2775 -0.0703 0.23858 -0.11632 0.26188 -0.03376 C 0.26448 -0.01433 0.26266 -0.02243 0.26643 -0.00925 C 0.26943 0.02221 0.27112 0.05782 0.26292 0.08719 C 0.26058 0.10523 0.25889 0.1242 0.25719 0.14247 C 0.25641 0.16629 0.25459 0.18479 0.25381 0.20768 C 0.25329 0.22225 0.25355 0.23636 0.25264 0.25093 C 0.25238 0.25509 0.2503 0.26342 0.2503 0.26342 " pathEditMode="relative" ptsTypes="ffffffffff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ZAYT3L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0nor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446" y="2996419"/>
            <a:ext cx="1334632" cy="2250831"/>
          </a:xfrm>
          <a:prstGeom prst="rect">
            <a:avLst/>
          </a:prstGeom>
        </p:spPr>
      </p:pic>
      <p:pic>
        <p:nvPicPr>
          <p:cNvPr id="5" name="Рисунок 4" descr="flag-ru-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413" y="2788169"/>
            <a:ext cx="1607053" cy="1783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83" y="6358597"/>
            <a:ext cx="90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старт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7785" y="5908431"/>
            <a:ext cx="1378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1 раунд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652" y="4459458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2 раунд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618" y="5514535"/>
            <a:ext cx="125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3 раунд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7742" y="5458265"/>
            <a:ext cx="173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4 раунд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36369" y="5303520"/>
            <a:ext cx="185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5 раунд</a:t>
            </a:r>
          </a:p>
        </p:txBody>
      </p:sp>
    </p:spTree>
  </p:cSld>
  <p:clrMapOvr>
    <a:masterClrMapping/>
  </p:clrMapOvr>
  <p:transition advClick="0" advTm="1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292</Words>
  <Application>Microsoft Office PowerPoint</Application>
  <PresentationFormat>Широкоэкранный</PresentationFormat>
  <Paragraphs>102</Paragraphs>
  <Slides>22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Карелия</dc:creator>
  <cp:lastModifiedBy>Неизвестный пользователь</cp:lastModifiedBy>
  <cp:revision>105</cp:revision>
  <dcterms:created xsi:type="dcterms:W3CDTF">2018-02-05T18:30:13Z</dcterms:created>
  <dcterms:modified xsi:type="dcterms:W3CDTF">2020-05-08T07:16:46Z</dcterms:modified>
</cp:coreProperties>
</file>