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8" r:id="rId7"/>
    <p:sldId id="26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0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76" y="-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4E65-AFE7-41A2-9CEB-7B198044524C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062B-E697-4E42-9926-E28E695321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191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4E65-AFE7-41A2-9CEB-7B198044524C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062B-E697-4E42-9926-E28E695321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689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4E65-AFE7-41A2-9CEB-7B198044524C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062B-E697-4E42-9926-E28E695321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27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4E65-AFE7-41A2-9CEB-7B198044524C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062B-E697-4E42-9926-E28E695321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72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4E65-AFE7-41A2-9CEB-7B198044524C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062B-E697-4E42-9926-E28E695321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765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4E65-AFE7-41A2-9CEB-7B198044524C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062B-E697-4E42-9926-E28E695321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650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4E65-AFE7-41A2-9CEB-7B198044524C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062B-E697-4E42-9926-E28E695321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166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4E65-AFE7-41A2-9CEB-7B198044524C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062B-E697-4E42-9926-E28E695321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127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4E65-AFE7-41A2-9CEB-7B198044524C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062B-E697-4E42-9926-E28E695321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942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4E65-AFE7-41A2-9CEB-7B198044524C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062B-E697-4E42-9926-E28E695321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155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4E65-AFE7-41A2-9CEB-7B198044524C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062B-E697-4E42-9926-E28E695321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3709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A4E65-AFE7-41A2-9CEB-7B198044524C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C062B-E697-4E42-9926-E28E695321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941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8" Type="http://schemas.openxmlformats.org/officeDocument/2006/relationships/image" Target="../media/image11.png"/><Relationship Id="rId7" Type="http://schemas.openxmlformats.org/officeDocument/2006/relationships/image" Target="../media/image6.png"/><Relationship Id="rId17" Type="http://schemas.microsoft.com/office/2007/relationships/hdphoto" Target="../media/hdphoto9.wdp"/><Relationship Id="rId2" Type="http://schemas.openxmlformats.org/officeDocument/2006/relationships/image" Target="../media/image4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9.png"/><Relationship Id="rId10" Type="http://schemas.microsoft.com/office/2007/relationships/hdphoto" Target="../media/hdphoto6.wdp"/><Relationship Id="rId19" Type="http://schemas.openxmlformats.org/officeDocument/2006/relationships/image" Target="../media/image3.png"/><Relationship Id="rId4" Type="http://schemas.microsoft.com/office/2007/relationships/hdphoto" Target="../media/hdphoto3.wdp"/><Relationship Id="rId9" Type="http://schemas.openxmlformats.org/officeDocument/2006/relationships/image" Target="../media/image7.png"/><Relationship Id="rId14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8" Type="http://schemas.microsoft.com/office/2007/relationships/hdphoto" Target="../media/hdphoto9.wdp"/><Relationship Id="rId7" Type="http://schemas.microsoft.com/office/2007/relationships/hdphoto" Target="../media/hdphoto4.wdp"/><Relationship Id="rId12" Type="http://schemas.openxmlformats.org/officeDocument/2006/relationships/image" Target="../media/image8.png"/><Relationship Id="rId17" Type="http://schemas.openxmlformats.org/officeDocument/2006/relationships/image" Target="../media/image10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7.png"/><Relationship Id="rId19" Type="http://schemas.openxmlformats.org/officeDocument/2006/relationships/image" Target="../media/image11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microsoft.com/office/2007/relationships/hdphoto" Target="../media/hdphoto7.wdp"/><Relationship Id="rId17" Type="http://schemas.microsoft.com/office/2007/relationships/hdphoto" Target="../media/hdphoto9.wdp"/><Relationship Id="rId2" Type="http://schemas.openxmlformats.org/officeDocument/2006/relationships/image" Target="../media/image4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5" Type="http://schemas.openxmlformats.org/officeDocument/2006/relationships/image" Target="../media/image9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7.png"/><Relationship Id="rId1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" Type="http://schemas.microsoft.com/office/2007/relationships/hdphoto" Target="../media/hdphoto3.wdp"/><Relationship Id="rId21" Type="http://schemas.openxmlformats.org/officeDocument/2006/relationships/image" Target="../media/image25.png"/><Relationship Id="rId7" Type="http://schemas.microsoft.com/office/2007/relationships/hdphoto" Target="../media/hdphoto11.wdp"/><Relationship Id="rId12" Type="http://schemas.microsoft.com/office/2007/relationships/hdphoto" Target="../media/hdphoto13.wdp"/><Relationship Id="rId17" Type="http://schemas.openxmlformats.org/officeDocument/2006/relationships/image" Target="../media/image22.png"/><Relationship Id="rId2" Type="http://schemas.openxmlformats.org/officeDocument/2006/relationships/image" Target="../media/image13.png"/><Relationship Id="rId16" Type="http://schemas.openxmlformats.org/officeDocument/2006/relationships/image" Target="../media/image21.jpe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microsoft.com/office/2007/relationships/hdphoto" Target="../media/hdphoto10.wdp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19" Type="http://schemas.microsoft.com/office/2007/relationships/hdphoto" Target="../media/hdphoto14.wdp"/><Relationship Id="rId4" Type="http://schemas.openxmlformats.org/officeDocument/2006/relationships/image" Target="../media/image14.png"/><Relationship Id="rId9" Type="http://schemas.microsoft.com/office/2007/relationships/hdphoto" Target="../media/hdphoto12.wdp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8458" y="1041401"/>
            <a:ext cx="7097486" cy="4847770"/>
          </a:xfrm>
          <a:prstGeom prst="rect">
            <a:avLst/>
          </a:prstGeom>
          <a:noFill/>
        </p:spPr>
        <p:txBody>
          <a:bodyPr wrap="none" rtlCol="0">
            <a:prstTxWarp prst="textButtonPour">
              <a:avLst/>
            </a:prstTxWarp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Звуковая культура речи</a:t>
            </a:r>
          </a:p>
          <a:p>
            <a:pPr algn="ctr"/>
            <a:endParaRPr lang="ru-RU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ru-RU" sz="40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8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ЗВУК </a:t>
            </a:r>
            <a:r>
              <a:rPr lang="ru-RU" sz="8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Ф</a:t>
            </a:r>
            <a:endParaRPr lang="ru-RU" sz="8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624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200" b="99000" l="10000" r="90000">
                        <a14:foregroundMark x1="39556" y1="93400" x2="39556" y2="93400"/>
                        <a14:foregroundMark x1="50222" y1="6400" x2="50222" y2="6400"/>
                        <a14:foregroundMark x1="47111" y1="5000" x2="47111" y2="5000"/>
                        <a14:foregroundMark x1="50889" y1="3000" x2="50889" y2="3000"/>
                        <a14:foregroundMark x1="51111" y1="2200" x2="51111" y2="2200"/>
                        <a14:foregroundMark x1="40556" y1="95800" x2="40556" y2="95800"/>
                        <a14:foregroundMark x1="39778" y1="97200" x2="39778" y2="97200"/>
                        <a14:foregroundMark x1="39111" y1="98000" x2="39111" y2="98000"/>
                        <a14:foregroundMark x1="38667" y1="99000" x2="38667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41" r="31277"/>
          <a:stretch/>
        </p:blipFill>
        <p:spPr>
          <a:xfrm>
            <a:off x="1785257" y="457200"/>
            <a:ext cx="4122057" cy="558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01557" y="207011"/>
            <a:ext cx="44291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omic Sans MS" panose="030F0702030302020204" pitchFamily="66" charset="0"/>
              </a:rPr>
              <a:t>Посмотри</a:t>
            </a:r>
            <a:r>
              <a:rPr lang="ru-RU" sz="1400" dirty="0" smtClean="0">
                <a:latin typeface="Comic Sans MS" panose="030F0702030302020204" pitchFamily="66" charset="0"/>
              </a:rPr>
              <a:t>те</a:t>
            </a:r>
            <a:r>
              <a:rPr lang="ru-RU" sz="1400" dirty="0" smtClean="0">
                <a:latin typeface="Comic Sans MS" panose="030F0702030302020204" pitchFamily="66" charset="0"/>
              </a:rPr>
              <a:t>, </a:t>
            </a:r>
            <a:r>
              <a:rPr lang="ru-RU" sz="1400" dirty="0" smtClean="0">
                <a:latin typeface="Comic Sans MS" panose="030F0702030302020204" pitchFamily="66" charset="0"/>
              </a:rPr>
              <a:t>кто пришел к нам в гости?</a:t>
            </a:r>
          </a:p>
          <a:p>
            <a:r>
              <a:rPr lang="ru-RU" sz="1400" dirty="0" smtClean="0">
                <a:latin typeface="Comic Sans MS" panose="030F0702030302020204" pitchFamily="66" charset="0"/>
              </a:rPr>
              <a:t>Конечно </a:t>
            </a:r>
            <a:r>
              <a:rPr lang="ru-RU" sz="1400" dirty="0" smtClean="0">
                <a:latin typeface="Comic Sans MS" panose="030F0702030302020204" pitchFamily="66" charset="0"/>
              </a:rPr>
              <a:t>же! Это – ежик!</a:t>
            </a:r>
          </a:p>
          <a:p>
            <a:r>
              <a:rPr lang="ru-RU" sz="1400" dirty="0" smtClean="0">
                <a:latin typeface="Comic Sans MS" panose="030F0702030302020204" pitchFamily="66" charset="0"/>
              </a:rPr>
              <a:t>А </a:t>
            </a:r>
            <a:r>
              <a:rPr lang="ru-RU" sz="1400" dirty="0" smtClean="0">
                <a:latin typeface="Comic Sans MS" panose="030F0702030302020204" pitchFamily="66" charset="0"/>
              </a:rPr>
              <a:t>давайте </a:t>
            </a:r>
            <a:r>
              <a:rPr lang="ru-RU" sz="1400" dirty="0" smtClean="0">
                <a:latin typeface="Comic Sans MS" panose="030F0702030302020204" pitchFamily="66" charset="0"/>
              </a:rPr>
              <a:t>вспомним, как фырчит ежик?</a:t>
            </a:r>
          </a:p>
          <a:p>
            <a:r>
              <a:rPr lang="ru-RU" sz="1400" dirty="0" smtClean="0">
                <a:latin typeface="Comic Sans MS" panose="030F0702030302020204" pitchFamily="66" charset="0"/>
              </a:rPr>
              <a:t>А </a:t>
            </a:r>
            <a:r>
              <a:rPr lang="ru-RU" sz="1400" dirty="0" smtClean="0">
                <a:latin typeface="Comic Sans MS" panose="030F0702030302020204" pitchFamily="66" charset="0"/>
              </a:rPr>
              <a:t>теперь, давай вместе: </a:t>
            </a:r>
          </a:p>
          <a:p>
            <a:r>
              <a:rPr lang="ru-RU" sz="1400" dirty="0" smtClean="0">
                <a:latin typeface="Comic Sans MS" panose="030F0702030302020204" pitchFamily="66" charset="0"/>
              </a:rPr>
              <a:t>«ФЫР», «ФЫР», «ФЫР</a:t>
            </a:r>
            <a:r>
              <a:rPr lang="ru-RU" sz="1400" dirty="0" smtClean="0">
                <a:latin typeface="Comic Sans MS" panose="030F0702030302020204" pitchFamily="66" charset="0"/>
              </a:rPr>
              <a:t>»</a:t>
            </a:r>
            <a:endParaRPr lang="ru-RU" sz="14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44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753" b="95197" l="3375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311" y="-396533"/>
            <a:ext cx="6422571" cy="55153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20426" y="0"/>
            <a:ext cx="45294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А </a:t>
            </a:r>
            <a:r>
              <a:rPr lang="ru-RU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теперь, </a:t>
            </a:r>
            <a:r>
              <a:rPr lang="ru-RU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давайте покормим </a:t>
            </a:r>
            <a:r>
              <a:rPr lang="ru-RU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ежика. Он, хоть и в лесу живет, но очень любит кашу.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Как шипит каша, когда варится</a:t>
            </a:r>
            <a:r>
              <a:rPr lang="ru-RU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?</a:t>
            </a:r>
            <a:endParaRPr lang="ru-RU" sz="16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Каша фыркает так: «ФФФ», «ФФФ», «ФФФ</a:t>
            </a:r>
            <a:r>
              <a:rPr lang="ru-RU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»!</a:t>
            </a:r>
            <a:endParaRPr lang="ru-RU" sz="16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536" y="3560929"/>
            <a:ext cx="6103088" cy="329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287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780" b="99025" l="585" r="95322">
                        <a14:foregroundMark x1="30019" y1="75244" x2="30019" y2="75244"/>
                        <a14:foregroundMark x1="63548" y1="80117" x2="63548" y2="80117"/>
                        <a14:foregroundMark x1="59454" y1="74269" x2="59454" y2="74269"/>
                        <a14:foregroundMark x1="35088" y1="85185" x2="35088" y2="85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3943" y="1958421"/>
            <a:ext cx="2133600" cy="2133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966" b="98296" l="3261" r="98641">
                        <a14:foregroundMark x1="74457" y1="72084" x2="74457" y2="72084"/>
                        <a14:foregroundMark x1="77038" y1="71035" x2="77038" y2="71035"/>
                        <a14:foregroundMark x1="78940" y1="70249" x2="78940" y2="70249"/>
                        <a14:foregroundMark x1="71739" y1="72870" x2="71739" y2="72870"/>
                        <a14:foregroundMark x1="68614" y1="74181" x2="68614" y2="74181"/>
                        <a14:foregroundMark x1="62092" y1="77851" x2="62092" y2="77851"/>
                        <a14:foregroundMark x1="74592" y1="80210" x2="74592" y2="80210"/>
                        <a14:foregroundMark x1="79891" y1="80210" x2="79891" y2="80210"/>
                        <a14:foregroundMark x1="64130" y1="83486" x2="64130" y2="83486"/>
                        <a14:foregroundMark x1="67391" y1="91743" x2="67391" y2="91743"/>
                        <a14:foregroundMark x1="58152" y1="92792" x2="58152" y2="92792"/>
                        <a14:foregroundMark x1="56250" y1="93316" x2="56250" y2="93316"/>
                        <a14:foregroundMark x1="58288" y1="80341" x2="58288" y2="80341"/>
                        <a14:foregroundMark x1="55707" y1="82700" x2="55707" y2="82700"/>
                        <a14:foregroundMark x1="57065" y1="81651" x2="57065" y2="81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6538" y="4502394"/>
            <a:ext cx="1944205" cy="20155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207" b="100000" l="7293" r="96404">
                        <a14:foregroundMark x1="37562" y1="50172" x2="37562" y2="50172"/>
                        <a14:foregroundMark x1="41459" y1="45690" x2="41459" y2="45690"/>
                        <a14:foregroundMark x1="71029" y1="39655" x2="71029" y2="39655"/>
                        <a14:foregroundMark x1="72727" y1="39655" x2="72727" y2="39655"/>
                        <a14:foregroundMark x1="70629" y1="25862" x2="70629" y2="25862"/>
                        <a14:foregroundMark x1="75025" y1="37241" x2="75025" y2="37241"/>
                        <a14:foregroundMark x1="71029" y1="45000" x2="71029" y2="45000"/>
                        <a14:foregroundMark x1="69131" y1="52759" x2="69131" y2="52759"/>
                        <a14:foregroundMark x1="70030" y1="27414" x2="70030" y2="27414"/>
                        <a14:foregroundMark x1="72527" y1="53966" x2="72527" y2="53966"/>
                        <a14:foregroundMark x1="74226" y1="55172" x2="74226" y2="55172"/>
                        <a14:foregroundMark x1="76823" y1="50517" x2="76823" y2="50517"/>
                        <a14:foregroundMark x1="77922" y1="30345" x2="77922" y2="30345"/>
                        <a14:foregroundMark x1="75824" y1="12759" x2="75824" y2="12759"/>
                        <a14:foregroundMark x1="77922" y1="40172" x2="77922" y2="40172"/>
                        <a14:foregroundMark x1="71728" y1="61724" x2="71728" y2="61724"/>
                        <a14:foregroundMark x1="36563" y1="71897" x2="36563" y2="71897"/>
                        <a14:foregroundMark x1="39261" y1="66207" x2="39261" y2="66207"/>
                        <a14:foregroundMark x1="33766" y1="73793" x2="33766" y2="73793"/>
                        <a14:foregroundMark x1="35564" y1="67414" x2="35564" y2="67414"/>
                        <a14:foregroundMark x1="32967" y1="53621" x2="32967" y2="53621"/>
                        <a14:foregroundMark x1="40759" y1="39310" x2="40759" y2="39310"/>
                        <a14:foregroundMark x1="41059" y1="41379" x2="41059" y2="41379"/>
                        <a14:foregroundMark x1="40659" y1="38448" x2="40659" y2="38448"/>
                        <a14:foregroundMark x1="90909" y1="10345" x2="90909" y2="10345"/>
                        <a14:foregroundMark x1="90909" y1="10345" x2="90909" y2="10345"/>
                        <a14:foregroundMark x1="92308" y1="16207" x2="92308" y2="16207"/>
                        <a14:foregroundMark x1="92208" y1="46207" x2="92208" y2="46207"/>
                        <a14:foregroundMark x1="92807" y1="42759" x2="92807" y2="42759"/>
                        <a14:foregroundMark x1="75924" y1="4655" x2="75924" y2="4655"/>
                        <a14:foregroundMark x1="23077" y1="67931" x2="23077" y2="67931"/>
                        <a14:foregroundMark x1="23377" y1="72241" x2="23377" y2="72241"/>
                        <a14:foregroundMark x1="23676" y1="81724" x2="23676" y2="81724"/>
                        <a14:foregroundMark x1="23377" y1="87586" x2="23377" y2="87586"/>
                        <a14:foregroundMark x1="23676" y1="93103" x2="23676" y2="93103"/>
                        <a14:foregroundMark x1="24376" y1="95862" x2="24376" y2="95862"/>
                        <a14:foregroundMark x1="18182" y1="84483" x2="18182" y2="84483"/>
                        <a14:foregroundMark x1="10789" y1="55517" x2="10789" y2="55517"/>
                        <a14:foregroundMark x1="22577" y1="74310" x2="22577" y2="74310"/>
                        <a14:foregroundMark x1="22877" y1="80690" x2="22877" y2="80690"/>
                        <a14:foregroundMark x1="24176" y1="63966" x2="24176" y2="63966"/>
                        <a14:foregroundMark x1="23576" y1="62586" x2="23576" y2="62586"/>
                        <a14:foregroundMark x1="23377" y1="61552" x2="23377" y2="61552"/>
                        <a14:foregroundMark x1="23077" y1="60690" x2="23077" y2="60690"/>
                        <a14:foregroundMark x1="42557" y1="82931" x2="42557" y2="82931"/>
                        <a14:foregroundMark x1="40959" y1="85345" x2="40959" y2="85345"/>
                        <a14:foregroundMark x1="42657" y1="85345" x2="42657" y2="85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9363" y="2797505"/>
            <a:ext cx="2134865" cy="11080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892" b="98811" l="0" r="99379">
                        <a14:foregroundMark x1="50435" y1="54235" x2="50435" y2="54235"/>
                        <a14:backgroundMark x1="75528" y1="45022" x2="75528" y2="45022"/>
                        <a14:backgroundMark x1="75155" y1="46062" x2="75155" y2="46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3963" y="249542"/>
            <a:ext cx="1847160" cy="15442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1000" b="98667" l="10000" r="90000">
                        <a14:foregroundMark x1="25333" y1="34500" x2="25333" y2="34500"/>
                        <a14:foregroundMark x1="32778" y1="32500" x2="32778" y2="32500"/>
                        <a14:foregroundMark x1="38444" y1="26000" x2="38444" y2="26000"/>
                        <a14:foregroundMark x1="56222" y1="4167" x2="56222" y2="4167"/>
                        <a14:foregroundMark x1="49444" y1="11000" x2="49444" y2="11000"/>
                        <a14:foregroundMark x1="40556" y1="21167" x2="40556" y2="21167"/>
                        <a14:foregroundMark x1="38111" y1="23167" x2="38111" y2="23167"/>
                        <a14:foregroundMark x1="27111" y1="18833" x2="27111" y2="18833"/>
                        <a14:foregroundMark x1="26556" y1="25667" x2="26556" y2="2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6622" y="396554"/>
            <a:ext cx="2050193" cy="13667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09" y="252976"/>
            <a:ext cx="1422400" cy="16539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10000" b="90000" l="10000" r="96667">
                        <a14:foregroundMark x1="12333" y1="75333" x2="12333" y2="75333"/>
                        <a14:foregroundMark x1="12000" y1="58889" x2="12000" y2="58889"/>
                        <a14:foregroundMark x1="12222" y1="64333" x2="12222" y2="64333"/>
                        <a14:foregroundMark x1="12111" y1="80333" x2="12111" y2="80333"/>
                        <a14:foregroundMark x1="12222" y1="83889" x2="12222" y2="8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9363" y="4909286"/>
            <a:ext cx="1898775" cy="18987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860215">
            <a:off x="1" y="3905594"/>
            <a:ext cx="1837694" cy="13897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070798" y="1500560"/>
            <a:ext cx="3910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Назовите </a:t>
            </a:r>
            <a:r>
              <a:rPr lang="ru-RU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предметы, которые </a:t>
            </a:r>
            <a:r>
              <a:rPr lang="ru-RU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вы видите</a:t>
            </a:r>
            <a:endParaRPr lang="ru-RU" sz="1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 экране.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А </a:t>
            </a:r>
            <a:r>
              <a:rPr lang="ru-RU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теперь давай повторим вместе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Какой </a:t>
            </a:r>
            <a:r>
              <a:rPr lang="ru-RU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звук есть во всех этих словах</a:t>
            </a:r>
            <a:r>
              <a:rPr lang="ru-RU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?</a:t>
            </a:r>
            <a:endParaRPr lang="ru-RU" sz="1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2845" y="3793368"/>
            <a:ext cx="5386665" cy="291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217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928332" y="2625734"/>
            <a:ext cx="4263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Запомни </a:t>
            </a:r>
            <a:r>
              <a:rPr lang="ru-RU" dirty="0" smtClean="0"/>
              <a:t>все, что ты видишь на картинке,</a:t>
            </a:r>
          </a:p>
          <a:p>
            <a:r>
              <a:rPr lang="ru-RU" dirty="0" smtClean="0"/>
              <a:t>Назови еще раз предметы.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780" b="99025" l="585" r="95322">
                        <a14:foregroundMark x1="30019" y1="75244" x2="30019" y2="75244"/>
                        <a14:foregroundMark x1="63548" y1="80117" x2="63548" y2="80117"/>
                        <a14:foregroundMark x1="59454" y1="74269" x2="59454" y2="74269"/>
                        <a14:foregroundMark x1="35088" y1="85185" x2="35088" y2="85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0885" y="151337"/>
            <a:ext cx="2133600" cy="2133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966" b="98296" l="3261" r="98641">
                        <a14:foregroundMark x1="74457" y1="72084" x2="74457" y2="72084"/>
                        <a14:foregroundMark x1="77038" y1="71035" x2="77038" y2="71035"/>
                        <a14:foregroundMark x1="78940" y1="70249" x2="78940" y2="70249"/>
                        <a14:foregroundMark x1="71739" y1="72870" x2="71739" y2="72870"/>
                        <a14:foregroundMark x1="68614" y1="74181" x2="68614" y2="74181"/>
                        <a14:foregroundMark x1="62092" y1="77851" x2="62092" y2="77851"/>
                        <a14:foregroundMark x1="74592" y1="80210" x2="74592" y2="80210"/>
                        <a14:foregroundMark x1="79891" y1="80210" x2="79891" y2="80210"/>
                        <a14:foregroundMark x1="64130" y1="83486" x2="64130" y2="83486"/>
                        <a14:foregroundMark x1="67391" y1="91743" x2="67391" y2="91743"/>
                        <a14:foregroundMark x1="58152" y1="92792" x2="58152" y2="92792"/>
                        <a14:foregroundMark x1="56250" y1="93316" x2="56250" y2="93316"/>
                        <a14:foregroundMark x1="58288" y1="80341" x2="58288" y2="80341"/>
                        <a14:foregroundMark x1="55707" y1="82700" x2="55707" y2="82700"/>
                        <a14:foregroundMark x1="57065" y1="81651" x2="57065" y2="81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830" y="3753140"/>
            <a:ext cx="1944205" cy="20155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207" b="100000" l="7293" r="96404">
                        <a14:foregroundMark x1="37562" y1="50172" x2="37562" y2="50172"/>
                        <a14:foregroundMark x1="41459" y1="45690" x2="41459" y2="45690"/>
                        <a14:foregroundMark x1="71029" y1="39655" x2="71029" y2="39655"/>
                        <a14:foregroundMark x1="72727" y1="39655" x2="72727" y2="39655"/>
                        <a14:foregroundMark x1="70629" y1="25862" x2="70629" y2="25862"/>
                        <a14:foregroundMark x1="75025" y1="37241" x2="75025" y2="37241"/>
                        <a14:foregroundMark x1="71029" y1="45000" x2="71029" y2="45000"/>
                        <a14:foregroundMark x1="69131" y1="52759" x2="69131" y2="52759"/>
                        <a14:foregroundMark x1="70030" y1="27414" x2="70030" y2="27414"/>
                        <a14:foregroundMark x1="72527" y1="53966" x2="72527" y2="53966"/>
                        <a14:foregroundMark x1="74226" y1="55172" x2="74226" y2="55172"/>
                        <a14:foregroundMark x1="76823" y1="50517" x2="76823" y2="50517"/>
                        <a14:foregroundMark x1="77922" y1="30345" x2="77922" y2="30345"/>
                        <a14:foregroundMark x1="75824" y1="12759" x2="75824" y2="12759"/>
                        <a14:foregroundMark x1="77922" y1="40172" x2="77922" y2="40172"/>
                        <a14:foregroundMark x1="71728" y1="61724" x2="71728" y2="61724"/>
                        <a14:foregroundMark x1="36563" y1="71897" x2="36563" y2="71897"/>
                        <a14:foregroundMark x1="39261" y1="66207" x2="39261" y2="66207"/>
                        <a14:foregroundMark x1="33766" y1="73793" x2="33766" y2="73793"/>
                        <a14:foregroundMark x1="35564" y1="67414" x2="35564" y2="67414"/>
                        <a14:foregroundMark x1="32967" y1="53621" x2="32967" y2="53621"/>
                        <a14:foregroundMark x1="40759" y1="39310" x2="40759" y2="39310"/>
                        <a14:foregroundMark x1="41059" y1="41379" x2="41059" y2="41379"/>
                        <a14:foregroundMark x1="40659" y1="38448" x2="40659" y2="38448"/>
                        <a14:foregroundMark x1="90909" y1="10345" x2="90909" y2="10345"/>
                        <a14:foregroundMark x1="90909" y1="10345" x2="90909" y2="10345"/>
                        <a14:foregroundMark x1="92308" y1="16207" x2="92308" y2="16207"/>
                        <a14:foregroundMark x1="92208" y1="46207" x2="92208" y2="46207"/>
                        <a14:foregroundMark x1="92807" y1="42759" x2="92807" y2="42759"/>
                        <a14:foregroundMark x1="75924" y1="4655" x2="75924" y2="4655"/>
                        <a14:foregroundMark x1="23077" y1="67931" x2="23077" y2="67931"/>
                        <a14:foregroundMark x1="23377" y1="72241" x2="23377" y2="72241"/>
                        <a14:foregroundMark x1="23676" y1="81724" x2="23676" y2="81724"/>
                        <a14:foregroundMark x1="23377" y1="87586" x2="23377" y2="87586"/>
                        <a14:foregroundMark x1="23676" y1="93103" x2="23676" y2="93103"/>
                        <a14:foregroundMark x1="24376" y1="95862" x2="24376" y2="95862"/>
                        <a14:foregroundMark x1="18182" y1="84483" x2="18182" y2="84483"/>
                        <a14:foregroundMark x1="10789" y1="55517" x2="10789" y2="55517"/>
                        <a14:foregroundMark x1="22577" y1="74310" x2="22577" y2="74310"/>
                        <a14:foregroundMark x1="22877" y1="80690" x2="22877" y2="80690"/>
                        <a14:foregroundMark x1="24176" y1="63966" x2="24176" y2="63966"/>
                        <a14:foregroundMark x1="23576" y1="62586" x2="23576" y2="62586"/>
                        <a14:foregroundMark x1="23377" y1="61552" x2="23377" y2="61552"/>
                        <a14:foregroundMark x1="23077" y1="60690" x2="23077" y2="60690"/>
                        <a14:foregroundMark x1="42557" y1="82931" x2="42557" y2="82931"/>
                        <a14:foregroundMark x1="40959" y1="85345" x2="40959" y2="85345"/>
                        <a14:foregroundMark x1="42657" y1="85345" x2="42657" y2="85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8336" y="621375"/>
            <a:ext cx="2134865" cy="11080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892" b="98811" l="0" r="99379">
                        <a14:foregroundMark x1="50435" y1="54235" x2="50435" y2="54235"/>
                        <a14:backgroundMark x1="75528" y1="45022" x2="75528" y2="45022"/>
                        <a14:backgroundMark x1="75155" y1="46062" x2="75155" y2="46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3202" y="2482458"/>
            <a:ext cx="1847160" cy="15442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1000" b="98667" l="10000" r="90000">
                        <a14:foregroundMark x1="25333" y1="34500" x2="25333" y2="34500"/>
                        <a14:foregroundMark x1="32778" y1="32500" x2="32778" y2="32500"/>
                        <a14:foregroundMark x1="38444" y1="26000" x2="38444" y2="26000"/>
                        <a14:foregroundMark x1="56222" y1="4167" x2="56222" y2="4167"/>
                        <a14:foregroundMark x1="49444" y1="11000" x2="49444" y2="11000"/>
                        <a14:foregroundMark x1="40556" y1="21167" x2="40556" y2="21167"/>
                        <a14:foregroundMark x1="38111" y1="23167" x2="38111" y2="23167"/>
                        <a14:foregroundMark x1="27111" y1="18833" x2="27111" y2="18833"/>
                        <a14:foregroundMark x1="26556" y1="25667" x2="26556" y2="2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7945" y="2442750"/>
            <a:ext cx="2050193" cy="13667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09" y="252976"/>
            <a:ext cx="1422400" cy="16539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10000" b="90000" l="10000" r="96667">
                        <a14:foregroundMark x1="12333" y1="75333" x2="12333" y2="75333"/>
                        <a14:foregroundMark x1="12000" y1="58889" x2="12000" y2="58889"/>
                        <a14:foregroundMark x1="12222" y1="64333" x2="12222" y2="64333"/>
                        <a14:foregroundMark x1="12111" y1="80333" x2="12111" y2="80333"/>
                        <a14:foregroundMark x1="12222" y1="83889" x2="12222" y2="8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9363" y="4909286"/>
            <a:ext cx="1898775" cy="18987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860215">
            <a:off x="4855536" y="4848346"/>
            <a:ext cx="1837694" cy="138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983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780" b="99025" l="585" r="95322">
                        <a14:foregroundMark x1="30019" y1="75244" x2="30019" y2="75244"/>
                        <a14:foregroundMark x1="63548" y1="80117" x2="63548" y2="80117"/>
                        <a14:foregroundMark x1="59454" y1="74269" x2="59454" y2="74269"/>
                        <a14:foregroundMark x1="35088" y1="85185" x2="35088" y2="85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3943" y="1958421"/>
            <a:ext cx="2133600" cy="2133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966" b="98296" l="3261" r="98641">
                        <a14:foregroundMark x1="74457" y1="72084" x2="74457" y2="72084"/>
                        <a14:foregroundMark x1="77038" y1="71035" x2="77038" y2="71035"/>
                        <a14:foregroundMark x1="78940" y1="70249" x2="78940" y2="70249"/>
                        <a14:foregroundMark x1="71739" y1="72870" x2="71739" y2="72870"/>
                        <a14:foregroundMark x1="68614" y1="74181" x2="68614" y2="74181"/>
                        <a14:foregroundMark x1="62092" y1="77851" x2="62092" y2="77851"/>
                        <a14:foregroundMark x1="74592" y1="80210" x2="74592" y2="80210"/>
                        <a14:foregroundMark x1="79891" y1="80210" x2="79891" y2="80210"/>
                        <a14:foregroundMark x1="64130" y1="83486" x2="64130" y2="83486"/>
                        <a14:foregroundMark x1="67391" y1="91743" x2="67391" y2="91743"/>
                        <a14:foregroundMark x1="58152" y1="92792" x2="58152" y2="92792"/>
                        <a14:foregroundMark x1="56250" y1="93316" x2="56250" y2="93316"/>
                        <a14:foregroundMark x1="58288" y1="80341" x2="58288" y2="80341"/>
                        <a14:foregroundMark x1="55707" y1="82700" x2="55707" y2="82700"/>
                        <a14:foregroundMark x1="57065" y1="81651" x2="57065" y2="81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6538" y="4502394"/>
            <a:ext cx="1944205" cy="20155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207" b="100000" l="7293" r="96404">
                        <a14:foregroundMark x1="37562" y1="50172" x2="37562" y2="50172"/>
                        <a14:foregroundMark x1="41459" y1="45690" x2="41459" y2="45690"/>
                        <a14:foregroundMark x1="71029" y1="39655" x2="71029" y2="39655"/>
                        <a14:foregroundMark x1="72727" y1="39655" x2="72727" y2="39655"/>
                        <a14:foregroundMark x1="70629" y1="25862" x2="70629" y2="25862"/>
                        <a14:foregroundMark x1="75025" y1="37241" x2="75025" y2="37241"/>
                        <a14:foregroundMark x1="71029" y1="45000" x2="71029" y2="45000"/>
                        <a14:foregroundMark x1="69131" y1="52759" x2="69131" y2="52759"/>
                        <a14:foregroundMark x1="70030" y1="27414" x2="70030" y2="27414"/>
                        <a14:foregroundMark x1="72527" y1="53966" x2="72527" y2="53966"/>
                        <a14:foregroundMark x1="74226" y1="55172" x2="74226" y2="55172"/>
                        <a14:foregroundMark x1="76823" y1="50517" x2="76823" y2="50517"/>
                        <a14:foregroundMark x1="77922" y1="30345" x2="77922" y2="30345"/>
                        <a14:foregroundMark x1="75824" y1="12759" x2="75824" y2="12759"/>
                        <a14:foregroundMark x1="77922" y1="40172" x2="77922" y2="40172"/>
                        <a14:foregroundMark x1="71728" y1="61724" x2="71728" y2="61724"/>
                        <a14:foregroundMark x1="36563" y1="71897" x2="36563" y2="71897"/>
                        <a14:foregroundMark x1="39261" y1="66207" x2="39261" y2="66207"/>
                        <a14:foregroundMark x1="33766" y1="73793" x2="33766" y2="73793"/>
                        <a14:foregroundMark x1="35564" y1="67414" x2="35564" y2="67414"/>
                        <a14:foregroundMark x1="32967" y1="53621" x2="32967" y2="53621"/>
                        <a14:foregroundMark x1="40759" y1="39310" x2="40759" y2="39310"/>
                        <a14:foregroundMark x1="41059" y1="41379" x2="41059" y2="41379"/>
                        <a14:foregroundMark x1="40659" y1="38448" x2="40659" y2="38448"/>
                        <a14:foregroundMark x1="90909" y1="10345" x2="90909" y2="10345"/>
                        <a14:foregroundMark x1="90909" y1="10345" x2="90909" y2="10345"/>
                        <a14:foregroundMark x1="92308" y1="16207" x2="92308" y2="16207"/>
                        <a14:foregroundMark x1="92208" y1="46207" x2="92208" y2="46207"/>
                        <a14:foregroundMark x1="92807" y1="42759" x2="92807" y2="42759"/>
                        <a14:foregroundMark x1="75924" y1="4655" x2="75924" y2="4655"/>
                        <a14:foregroundMark x1="23077" y1="67931" x2="23077" y2="67931"/>
                        <a14:foregroundMark x1="23377" y1="72241" x2="23377" y2="72241"/>
                        <a14:foregroundMark x1="23676" y1="81724" x2="23676" y2="81724"/>
                        <a14:foregroundMark x1="23377" y1="87586" x2="23377" y2="87586"/>
                        <a14:foregroundMark x1="23676" y1="93103" x2="23676" y2="93103"/>
                        <a14:foregroundMark x1="24376" y1="95862" x2="24376" y2="95862"/>
                        <a14:foregroundMark x1="18182" y1="84483" x2="18182" y2="84483"/>
                        <a14:foregroundMark x1="10789" y1="55517" x2="10789" y2="55517"/>
                        <a14:foregroundMark x1="22577" y1="74310" x2="22577" y2="74310"/>
                        <a14:foregroundMark x1="22877" y1="80690" x2="22877" y2="80690"/>
                        <a14:foregroundMark x1="24176" y1="63966" x2="24176" y2="63966"/>
                        <a14:foregroundMark x1="23576" y1="62586" x2="23576" y2="62586"/>
                        <a14:foregroundMark x1="23377" y1="61552" x2="23377" y2="61552"/>
                        <a14:foregroundMark x1="23077" y1="60690" x2="23077" y2="60690"/>
                        <a14:foregroundMark x1="42557" y1="82931" x2="42557" y2="82931"/>
                        <a14:foregroundMark x1="40959" y1="85345" x2="40959" y2="85345"/>
                        <a14:foregroundMark x1="42657" y1="85345" x2="42657" y2="85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9363" y="2797505"/>
            <a:ext cx="2134865" cy="11080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892" b="98811" l="0" r="99379">
                        <a14:foregroundMark x1="50435" y1="54235" x2="50435" y2="54235"/>
                        <a14:backgroundMark x1="75528" y1="45022" x2="75528" y2="45022"/>
                        <a14:backgroundMark x1="75155" y1="46062" x2="75155" y2="46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3963" y="249542"/>
            <a:ext cx="1847160" cy="15442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667" b="96103" l="4273" r="97727">
                        <a14:foregroundMark x1="22182" y1="28205" x2="22182" y2="28205"/>
                        <a14:foregroundMark x1="20727" y1="21333" x2="20727" y2="21333"/>
                        <a14:foregroundMark x1="73091" y1="15795" x2="73091" y2="15795"/>
                        <a14:foregroundMark x1="48000" y1="88410" x2="48000" y2="88410"/>
                        <a14:foregroundMark x1="25545" y1="44103" x2="25545" y2="44103"/>
                        <a14:foregroundMark x1="43727" y1="25436" x2="43727" y2="25436"/>
                        <a14:foregroundMark x1="27545" y1="37128" x2="27545" y2="37128"/>
                        <a14:foregroundMark x1="78818" y1="26872" x2="78818" y2="26872"/>
                        <a14:foregroundMark x1="80909" y1="35487" x2="80909" y2="35487"/>
                        <a14:foregroundMark x1="64364" y1="14051" x2="64273" y2="13641"/>
                        <a14:foregroundMark x1="26909" y1="14564" x2="26909" y2="14564"/>
                        <a14:foregroundMark x1="21818" y1="20615" x2="21818" y2="20615"/>
                        <a14:foregroundMark x1="90545" y1="47692" x2="90545" y2="4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0684" y="2482458"/>
            <a:ext cx="1907023" cy="16896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1000" b="98667" l="10000" r="90000">
                        <a14:foregroundMark x1="25333" y1="34500" x2="25333" y2="34500"/>
                        <a14:foregroundMark x1="32778" y1="32500" x2="32778" y2="32500"/>
                        <a14:foregroundMark x1="38444" y1="26000" x2="38444" y2="26000"/>
                        <a14:foregroundMark x1="56222" y1="4167" x2="56222" y2="4167"/>
                        <a14:foregroundMark x1="49444" y1="11000" x2="49444" y2="11000"/>
                        <a14:foregroundMark x1="40556" y1="21167" x2="40556" y2="21167"/>
                        <a14:foregroundMark x1="38111" y1="23167" x2="38111" y2="23167"/>
                        <a14:foregroundMark x1="27111" y1="18833" x2="27111" y2="18833"/>
                        <a14:foregroundMark x1="26556" y1="25667" x2="26556" y2="2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6622" y="396554"/>
            <a:ext cx="2050193" cy="13667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09" y="252976"/>
            <a:ext cx="1422400" cy="16539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10000" b="90000" l="10000" r="96667">
                        <a14:foregroundMark x1="12333" y1="75333" x2="12333" y2="75333"/>
                        <a14:foregroundMark x1="12000" y1="58889" x2="12000" y2="58889"/>
                        <a14:foregroundMark x1="12222" y1="64333" x2="12222" y2="64333"/>
                        <a14:foregroundMark x1="12111" y1="80333" x2="12111" y2="80333"/>
                        <a14:foregroundMark x1="12222" y1="83889" x2="12222" y2="8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9363" y="4909286"/>
            <a:ext cx="1898775" cy="18987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860215">
            <a:off x="1" y="3905594"/>
            <a:ext cx="1837694" cy="13897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02346" y="4307123"/>
            <a:ext cx="3706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Скажите, </a:t>
            </a:r>
            <a:r>
              <a:rPr lang="ru-RU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что спряталось за тучкой</a:t>
            </a:r>
            <a:r>
              <a:rPr lang="ru-RU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?</a:t>
            </a:r>
            <a:endParaRPr lang="ru-RU" sz="16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2885124" y="249542"/>
            <a:ext cx="2489200" cy="17646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840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0382154"/>
              </p:ext>
            </p:extLst>
          </p:nvPr>
        </p:nvGraphicFramePr>
        <p:xfrm>
          <a:off x="210456" y="108857"/>
          <a:ext cx="8418290" cy="645159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658">
                  <a:extLst>
                    <a:ext uri="{9D8B030D-6E8A-4147-A177-3AD203B41FA5}">
                      <a16:colId xmlns:a16="http://schemas.microsoft.com/office/drawing/2014/main" xmlns="" val="612540914"/>
                    </a:ext>
                  </a:extLst>
                </a:gridCol>
                <a:gridCol w="1683658">
                  <a:extLst>
                    <a:ext uri="{9D8B030D-6E8A-4147-A177-3AD203B41FA5}">
                      <a16:colId xmlns:a16="http://schemas.microsoft.com/office/drawing/2014/main" xmlns="" val="3743628138"/>
                    </a:ext>
                  </a:extLst>
                </a:gridCol>
                <a:gridCol w="1683658">
                  <a:extLst>
                    <a:ext uri="{9D8B030D-6E8A-4147-A177-3AD203B41FA5}">
                      <a16:colId xmlns:a16="http://schemas.microsoft.com/office/drawing/2014/main" xmlns="" val="1151233560"/>
                    </a:ext>
                  </a:extLst>
                </a:gridCol>
                <a:gridCol w="1683658">
                  <a:extLst>
                    <a:ext uri="{9D8B030D-6E8A-4147-A177-3AD203B41FA5}">
                      <a16:colId xmlns:a16="http://schemas.microsoft.com/office/drawing/2014/main" xmlns="" val="2904601469"/>
                    </a:ext>
                  </a:extLst>
                </a:gridCol>
                <a:gridCol w="1683658">
                  <a:extLst>
                    <a:ext uri="{9D8B030D-6E8A-4147-A177-3AD203B41FA5}">
                      <a16:colId xmlns:a16="http://schemas.microsoft.com/office/drawing/2014/main" xmlns="" val="696197853"/>
                    </a:ext>
                  </a:extLst>
                </a:gridCol>
              </a:tblGrid>
              <a:tr h="9216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7307855"/>
                  </a:ext>
                </a:extLst>
              </a:tr>
              <a:tr h="9216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4049192"/>
                  </a:ext>
                </a:extLst>
              </a:tr>
              <a:tr h="9216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816965"/>
                  </a:ext>
                </a:extLst>
              </a:tr>
              <a:tr h="9216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0173816"/>
                  </a:ext>
                </a:extLst>
              </a:tr>
              <a:tr h="9216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6026086"/>
                  </a:ext>
                </a:extLst>
              </a:tr>
              <a:tr h="9216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2875066"/>
                  </a:ext>
                </a:extLst>
              </a:tr>
              <a:tr h="9216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396083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9942" r="898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315" y="197471"/>
            <a:ext cx="805543" cy="8055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753" b="89811" l="875" r="98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8571" y="197471"/>
            <a:ext cx="862649" cy="740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892" b="98811" l="0" r="99379">
                        <a14:foregroundMark x1="50435" y1="54235" x2="50435" y2="54235"/>
                        <a14:backgroundMark x1="75528" y1="45022" x2="75528" y2="45022"/>
                        <a14:backgroundMark x1="75155" y1="46062" x2="75155" y2="46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7941" y="158587"/>
            <a:ext cx="932609" cy="7796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892" b="98811" l="0" r="99379">
                        <a14:foregroundMark x1="50435" y1="54235" x2="50435" y2="54235"/>
                        <a14:backgroundMark x1="75528" y1="45022" x2="75528" y2="45022"/>
                        <a14:backgroundMark x1="75155" y1="46062" x2="75155" y2="46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315" y="5717558"/>
            <a:ext cx="932609" cy="7796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892" b="98811" l="0" r="99379">
                        <a14:foregroundMark x1="50435" y1="54235" x2="50435" y2="54235"/>
                        <a14:backgroundMark x1="75528" y1="45022" x2="75528" y2="45022"/>
                        <a14:backgroundMark x1="75155" y1="46062" x2="75155" y2="46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0779" y="3874686"/>
            <a:ext cx="932609" cy="7796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892" b="98811" l="0" r="99379">
                        <a14:foregroundMark x1="50435" y1="54235" x2="50435" y2="54235"/>
                        <a14:backgroundMark x1="75528" y1="45022" x2="75528" y2="45022"/>
                        <a14:backgroundMark x1="75155" y1="46062" x2="75155" y2="46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5369" y="1077666"/>
            <a:ext cx="932609" cy="7796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892" b="98811" l="0" r="99379">
                        <a14:foregroundMark x1="50435" y1="54235" x2="50435" y2="54235"/>
                        <a14:backgroundMark x1="75528" y1="45022" x2="75528" y2="45022"/>
                        <a14:backgroundMark x1="75155" y1="46062" x2="75155" y2="46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2569" y="2059958"/>
            <a:ext cx="932609" cy="7796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635" b="95685" l="7250" r="90000">
                        <a14:foregroundMark x1="30250" y1="18528" x2="30250" y2="18528"/>
                        <a14:foregroundMark x1="29625" y1="24746" x2="29625" y2="24746"/>
                        <a14:foregroundMark x1="26750" y1="28299" x2="26750" y2="28299"/>
                        <a14:foregroundMark x1="25500" y1="33629" x2="25500" y2="33629"/>
                        <a14:foregroundMark x1="27750" y1="35914" x2="27750" y2="35914"/>
                        <a14:foregroundMark x1="34000" y1="37690" x2="34000" y2="37690"/>
                        <a14:foregroundMark x1="41125" y1="35660" x2="41125" y2="35660"/>
                        <a14:foregroundMark x1="41125" y1="29569" x2="41125" y2="29569"/>
                        <a14:foregroundMark x1="40250" y1="27284" x2="40250" y2="27284"/>
                        <a14:foregroundMark x1="38875" y1="26142" x2="38875" y2="26142"/>
                        <a14:foregroundMark x1="35875" y1="26269" x2="35875" y2="26269"/>
                        <a14:foregroundMark x1="36750" y1="28553" x2="36750" y2="28553"/>
                        <a14:foregroundMark x1="34750" y1="34010" x2="34750" y2="34010"/>
                        <a14:foregroundMark x1="32875" y1="27538" x2="32875" y2="27538"/>
                        <a14:foregroundMark x1="35625" y1="22208" x2="35625" y2="22208"/>
                        <a14:foregroundMark x1="39000" y1="20178" x2="39000" y2="20178"/>
                        <a14:foregroundMark x1="42750" y1="21447" x2="42750" y2="21447"/>
                        <a14:foregroundMark x1="45625" y1="26142" x2="45625" y2="26142"/>
                        <a14:foregroundMark x1="46000" y1="29315" x2="46000" y2="29315"/>
                        <a14:foregroundMark x1="45500" y1="33503" x2="45500" y2="33503"/>
                        <a14:foregroundMark x1="45375" y1="22335" x2="45375" y2="22335"/>
                        <a14:foregroundMark x1="53375" y1="21701" x2="53375" y2="21701"/>
                        <a14:foregroundMark x1="52875" y1="18782" x2="52875" y2="18782"/>
                        <a14:foregroundMark x1="50250" y1="20051" x2="50250" y2="20051"/>
                        <a14:foregroundMark x1="61000" y1="17513" x2="61000" y2="17513"/>
                        <a14:foregroundMark x1="60125" y1="21701" x2="60125" y2="21701"/>
                        <a14:foregroundMark x1="62375" y1="22970" x2="62375" y2="22970"/>
                        <a14:foregroundMark x1="57875" y1="26650" x2="57875" y2="26650"/>
                        <a14:foregroundMark x1="69500" y1="26015" x2="69500" y2="26015"/>
                        <a14:foregroundMark x1="66625" y1="20558" x2="66625" y2="20558"/>
                        <a14:foregroundMark x1="64000" y1="32995" x2="64000" y2="32995"/>
                        <a14:foregroundMark x1="61750" y1="37437" x2="61625" y2="37437"/>
                        <a14:foregroundMark x1="58375" y1="35279" x2="58375" y2="35279"/>
                        <a14:foregroundMark x1="52250" y1="33376" x2="52250" y2="33376"/>
                        <a14:foregroundMark x1="50625" y1="26269" x2="50625" y2="26269"/>
                        <a14:foregroundMark x1="52375" y1="23223" x2="52375" y2="23223"/>
                        <a14:foregroundMark x1="37750" y1="22589" x2="37750" y2="22589"/>
                        <a14:foregroundMark x1="37875" y1="27030" x2="37875" y2="27030"/>
                        <a14:foregroundMark x1="71500" y1="69162" x2="71500" y2="69162"/>
                        <a14:foregroundMark x1="29125" y1="68528" x2="29125" y2="68528"/>
                        <a14:foregroundMark x1="25875" y1="69924" x2="25875" y2="69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0289" y="158587"/>
            <a:ext cx="906221" cy="8926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635" b="95685" l="7250" r="90000">
                        <a14:foregroundMark x1="30250" y1="18528" x2="30250" y2="18528"/>
                        <a14:foregroundMark x1="29625" y1="24746" x2="29625" y2="24746"/>
                        <a14:foregroundMark x1="26750" y1="28299" x2="26750" y2="28299"/>
                        <a14:foregroundMark x1="25500" y1="33629" x2="25500" y2="33629"/>
                        <a14:foregroundMark x1="27750" y1="35914" x2="27750" y2="35914"/>
                        <a14:foregroundMark x1="34000" y1="37690" x2="34000" y2="37690"/>
                        <a14:foregroundMark x1="41125" y1="35660" x2="41125" y2="35660"/>
                        <a14:foregroundMark x1="41125" y1="29569" x2="41125" y2="29569"/>
                        <a14:foregroundMark x1="40250" y1="27284" x2="40250" y2="27284"/>
                        <a14:foregroundMark x1="38875" y1="26142" x2="38875" y2="26142"/>
                        <a14:foregroundMark x1="35875" y1="26269" x2="35875" y2="26269"/>
                        <a14:foregroundMark x1="36750" y1="28553" x2="36750" y2="28553"/>
                        <a14:foregroundMark x1="34750" y1="34010" x2="34750" y2="34010"/>
                        <a14:foregroundMark x1="32875" y1="27538" x2="32875" y2="27538"/>
                        <a14:foregroundMark x1="35625" y1="22208" x2="35625" y2="22208"/>
                        <a14:foregroundMark x1="39000" y1="20178" x2="39000" y2="20178"/>
                        <a14:foregroundMark x1="42750" y1="21447" x2="42750" y2="21447"/>
                        <a14:foregroundMark x1="45625" y1="26142" x2="45625" y2="26142"/>
                        <a14:foregroundMark x1="46000" y1="29315" x2="46000" y2="29315"/>
                        <a14:foregroundMark x1="45500" y1="33503" x2="45500" y2="33503"/>
                        <a14:foregroundMark x1="45375" y1="22335" x2="45375" y2="22335"/>
                        <a14:foregroundMark x1="53375" y1="21701" x2="53375" y2="21701"/>
                        <a14:foregroundMark x1="52875" y1="18782" x2="52875" y2="18782"/>
                        <a14:foregroundMark x1="50250" y1="20051" x2="50250" y2="20051"/>
                        <a14:foregroundMark x1="61000" y1="17513" x2="61000" y2="17513"/>
                        <a14:foregroundMark x1="60125" y1="21701" x2="60125" y2="21701"/>
                        <a14:foregroundMark x1="62375" y1="22970" x2="62375" y2="22970"/>
                        <a14:foregroundMark x1="57875" y1="26650" x2="57875" y2="26650"/>
                        <a14:foregroundMark x1="69500" y1="26015" x2="69500" y2="26015"/>
                        <a14:foregroundMark x1="66625" y1="20558" x2="66625" y2="20558"/>
                        <a14:foregroundMark x1="64000" y1="32995" x2="64000" y2="32995"/>
                        <a14:foregroundMark x1="61750" y1="37437" x2="61625" y2="37437"/>
                        <a14:foregroundMark x1="58375" y1="35279" x2="58375" y2="35279"/>
                        <a14:foregroundMark x1="52250" y1="33376" x2="52250" y2="33376"/>
                        <a14:foregroundMark x1="50625" y1="26269" x2="50625" y2="26269"/>
                        <a14:foregroundMark x1="52375" y1="23223" x2="52375" y2="23223"/>
                        <a14:foregroundMark x1="37750" y1="22589" x2="37750" y2="22589"/>
                        <a14:foregroundMark x1="37875" y1="27030" x2="37875" y2="27030"/>
                        <a14:foregroundMark x1="71500" y1="69162" x2="71500" y2="69162"/>
                        <a14:foregroundMark x1="29125" y1="68528" x2="29125" y2="68528"/>
                        <a14:foregroundMark x1="25875" y1="69924" x2="25875" y2="69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8562" y="3866987"/>
            <a:ext cx="906221" cy="8926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635" b="95685" l="7250" r="90000">
                        <a14:foregroundMark x1="30250" y1="18528" x2="30250" y2="18528"/>
                        <a14:foregroundMark x1="29625" y1="24746" x2="29625" y2="24746"/>
                        <a14:foregroundMark x1="26750" y1="28299" x2="26750" y2="28299"/>
                        <a14:foregroundMark x1="25500" y1="33629" x2="25500" y2="33629"/>
                        <a14:foregroundMark x1="27750" y1="35914" x2="27750" y2="35914"/>
                        <a14:foregroundMark x1="34000" y1="37690" x2="34000" y2="37690"/>
                        <a14:foregroundMark x1="41125" y1="35660" x2="41125" y2="35660"/>
                        <a14:foregroundMark x1="41125" y1="29569" x2="41125" y2="29569"/>
                        <a14:foregroundMark x1="40250" y1="27284" x2="40250" y2="27284"/>
                        <a14:foregroundMark x1="38875" y1="26142" x2="38875" y2="26142"/>
                        <a14:foregroundMark x1="35875" y1="26269" x2="35875" y2="26269"/>
                        <a14:foregroundMark x1="36750" y1="28553" x2="36750" y2="28553"/>
                        <a14:foregroundMark x1="34750" y1="34010" x2="34750" y2="34010"/>
                        <a14:foregroundMark x1="32875" y1="27538" x2="32875" y2="27538"/>
                        <a14:foregroundMark x1="35625" y1="22208" x2="35625" y2="22208"/>
                        <a14:foregroundMark x1="39000" y1="20178" x2="39000" y2="20178"/>
                        <a14:foregroundMark x1="42750" y1="21447" x2="42750" y2="21447"/>
                        <a14:foregroundMark x1="45625" y1="26142" x2="45625" y2="26142"/>
                        <a14:foregroundMark x1="46000" y1="29315" x2="46000" y2="29315"/>
                        <a14:foregroundMark x1="45500" y1="33503" x2="45500" y2="33503"/>
                        <a14:foregroundMark x1="45375" y1="22335" x2="45375" y2="22335"/>
                        <a14:foregroundMark x1="53375" y1="21701" x2="53375" y2="21701"/>
                        <a14:foregroundMark x1="52875" y1="18782" x2="52875" y2="18782"/>
                        <a14:foregroundMark x1="50250" y1="20051" x2="50250" y2="20051"/>
                        <a14:foregroundMark x1="61000" y1="17513" x2="61000" y2="17513"/>
                        <a14:foregroundMark x1="60125" y1="21701" x2="60125" y2="21701"/>
                        <a14:foregroundMark x1="62375" y1="22970" x2="62375" y2="22970"/>
                        <a14:foregroundMark x1="57875" y1="26650" x2="57875" y2="26650"/>
                        <a14:foregroundMark x1="69500" y1="26015" x2="69500" y2="26015"/>
                        <a14:foregroundMark x1="66625" y1="20558" x2="66625" y2="20558"/>
                        <a14:foregroundMark x1="64000" y1="32995" x2="64000" y2="32995"/>
                        <a14:foregroundMark x1="61750" y1="37437" x2="61625" y2="37437"/>
                        <a14:foregroundMark x1="58375" y1="35279" x2="58375" y2="35279"/>
                        <a14:foregroundMark x1="52250" y1="33376" x2="52250" y2="33376"/>
                        <a14:foregroundMark x1="50625" y1="26269" x2="50625" y2="26269"/>
                        <a14:foregroundMark x1="52375" y1="23223" x2="52375" y2="23223"/>
                        <a14:foregroundMark x1="37750" y1="22589" x2="37750" y2="22589"/>
                        <a14:foregroundMark x1="37875" y1="27030" x2="37875" y2="27030"/>
                        <a14:foregroundMark x1="71500" y1="69162" x2="71500" y2="69162"/>
                        <a14:foregroundMark x1="29125" y1="68528" x2="29125" y2="68528"/>
                        <a14:foregroundMark x1="25875" y1="69924" x2="25875" y2="69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4329" y="4759615"/>
            <a:ext cx="906221" cy="8926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635" b="95685" l="7250" r="90000">
                        <a14:foregroundMark x1="30250" y1="18528" x2="30250" y2="18528"/>
                        <a14:foregroundMark x1="29625" y1="24746" x2="29625" y2="24746"/>
                        <a14:foregroundMark x1="26750" y1="28299" x2="26750" y2="28299"/>
                        <a14:foregroundMark x1="25500" y1="33629" x2="25500" y2="33629"/>
                        <a14:foregroundMark x1="27750" y1="35914" x2="27750" y2="35914"/>
                        <a14:foregroundMark x1="34000" y1="37690" x2="34000" y2="37690"/>
                        <a14:foregroundMark x1="41125" y1="35660" x2="41125" y2="35660"/>
                        <a14:foregroundMark x1="41125" y1="29569" x2="41125" y2="29569"/>
                        <a14:foregroundMark x1="40250" y1="27284" x2="40250" y2="27284"/>
                        <a14:foregroundMark x1="38875" y1="26142" x2="38875" y2="26142"/>
                        <a14:foregroundMark x1="35875" y1="26269" x2="35875" y2="26269"/>
                        <a14:foregroundMark x1="36750" y1="28553" x2="36750" y2="28553"/>
                        <a14:foregroundMark x1="34750" y1="34010" x2="34750" y2="34010"/>
                        <a14:foregroundMark x1="32875" y1="27538" x2="32875" y2="27538"/>
                        <a14:foregroundMark x1="35625" y1="22208" x2="35625" y2="22208"/>
                        <a14:foregroundMark x1="39000" y1="20178" x2="39000" y2="20178"/>
                        <a14:foregroundMark x1="42750" y1="21447" x2="42750" y2="21447"/>
                        <a14:foregroundMark x1="45625" y1="26142" x2="45625" y2="26142"/>
                        <a14:foregroundMark x1="46000" y1="29315" x2="46000" y2="29315"/>
                        <a14:foregroundMark x1="45500" y1="33503" x2="45500" y2="33503"/>
                        <a14:foregroundMark x1="45375" y1="22335" x2="45375" y2="22335"/>
                        <a14:foregroundMark x1="53375" y1="21701" x2="53375" y2="21701"/>
                        <a14:foregroundMark x1="52875" y1="18782" x2="52875" y2="18782"/>
                        <a14:foregroundMark x1="50250" y1="20051" x2="50250" y2="20051"/>
                        <a14:foregroundMark x1="61000" y1="17513" x2="61000" y2="17513"/>
                        <a14:foregroundMark x1="60125" y1="21701" x2="60125" y2="21701"/>
                        <a14:foregroundMark x1="62375" y1="22970" x2="62375" y2="22970"/>
                        <a14:foregroundMark x1="57875" y1="26650" x2="57875" y2="26650"/>
                        <a14:foregroundMark x1="69500" y1="26015" x2="69500" y2="26015"/>
                        <a14:foregroundMark x1="66625" y1="20558" x2="66625" y2="20558"/>
                        <a14:foregroundMark x1="64000" y1="32995" x2="64000" y2="32995"/>
                        <a14:foregroundMark x1="61750" y1="37437" x2="61625" y2="37437"/>
                        <a14:foregroundMark x1="58375" y1="35279" x2="58375" y2="35279"/>
                        <a14:foregroundMark x1="52250" y1="33376" x2="52250" y2="33376"/>
                        <a14:foregroundMark x1="50625" y1="26269" x2="50625" y2="26269"/>
                        <a14:foregroundMark x1="52375" y1="23223" x2="52375" y2="23223"/>
                        <a14:foregroundMark x1="37750" y1="22589" x2="37750" y2="22589"/>
                        <a14:foregroundMark x1="37875" y1="27030" x2="37875" y2="27030"/>
                        <a14:foregroundMark x1="71500" y1="69162" x2="71500" y2="69162"/>
                        <a14:foregroundMark x1="29125" y1="68528" x2="29125" y2="68528"/>
                        <a14:foregroundMark x1="25875" y1="69924" x2="25875" y2="69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5676" y="2916302"/>
            <a:ext cx="906221" cy="8926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635" b="95685" l="7250" r="90000">
                        <a14:foregroundMark x1="30250" y1="18528" x2="30250" y2="18528"/>
                        <a14:foregroundMark x1="29625" y1="24746" x2="29625" y2="24746"/>
                        <a14:foregroundMark x1="26750" y1="28299" x2="26750" y2="28299"/>
                        <a14:foregroundMark x1="25500" y1="33629" x2="25500" y2="33629"/>
                        <a14:foregroundMark x1="27750" y1="35914" x2="27750" y2="35914"/>
                        <a14:foregroundMark x1="34000" y1="37690" x2="34000" y2="37690"/>
                        <a14:foregroundMark x1="41125" y1="35660" x2="41125" y2="35660"/>
                        <a14:foregroundMark x1="41125" y1="29569" x2="41125" y2="29569"/>
                        <a14:foregroundMark x1="40250" y1="27284" x2="40250" y2="27284"/>
                        <a14:foregroundMark x1="38875" y1="26142" x2="38875" y2="26142"/>
                        <a14:foregroundMark x1="35875" y1="26269" x2="35875" y2="26269"/>
                        <a14:foregroundMark x1="36750" y1="28553" x2="36750" y2="28553"/>
                        <a14:foregroundMark x1="34750" y1="34010" x2="34750" y2="34010"/>
                        <a14:foregroundMark x1="32875" y1="27538" x2="32875" y2="27538"/>
                        <a14:foregroundMark x1="35625" y1="22208" x2="35625" y2="22208"/>
                        <a14:foregroundMark x1="39000" y1="20178" x2="39000" y2="20178"/>
                        <a14:foregroundMark x1="42750" y1="21447" x2="42750" y2="21447"/>
                        <a14:foregroundMark x1="45625" y1="26142" x2="45625" y2="26142"/>
                        <a14:foregroundMark x1="46000" y1="29315" x2="46000" y2="29315"/>
                        <a14:foregroundMark x1="45500" y1="33503" x2="45500" y2="33503"/>
                        <a14:foregroundMark x1="45375" y1="22335" x2="45375" y2="22335"/>
                        <a14:foregroundMark x1="53375" y1="21701" x2="53375" y2="21701"/>
                        <a14:foregroundMark x1="52875" y1="18782" x2="52875" y2="18782"/>
                        <a14:foregroundMark x1="50250" y1="20051" x2="50250" y2="20051"/>
                        <a14:foregroundMark x1="61000" y1="17513" x2="61000" y2="17513"/>
                        <a14:foregroundMark x1="60125" y1="21701" x2="60125" y2="21701"/>
                        <a14:foregroundMark x1="62375" y1="22970" x2="62375" y2="22970"/>
                        <a14:foregroundMark x1="57875" y1="26650" x2="57875" y2="26650"/>
                        <a14:foregroundMark x1="69500" y1="26015" x2="69500" y2="26015"/>
                        <a14:foregroundMark x1="66625" y1="20558" x2="66625" y2="20558"/>
                        <a14:foregroundMark x1="64000" y1="32995" x2="64000" y2="32995"/>
                        <a14:foregroundMark x1="61750" y1="37437" x2="61625" y2="37437"/>
                        <a14:foregroundMark x1="58375" y1="35279" x2="58375" y2="35279"/>
                        <a14:foregroundMark x1="52250" y1="33376" x2="52250" y2="33376"/>
                        <a14:foregroundMark x1="50625" y1="26269" x2="50625" y2="26269"/>
                        <a14:foregroundMark x1="52375" y1="23223" x2="52375" y2="23223"/>
                        <a14:foregroundMark x1="37750" y1="22589" x2="37750" y2="22589"/>
                        <a14:foregroundMark x1="37875" y1="27030" x2="37875" y2="27030"/>
                        <a14:foregroundMark x1="71500" y1="69162" x2="71500" y2="69162"/>
                        <a14:foregroundMark x1="29125" y1="68528" x2="29125" y2="68528"/>
                        <a14:foregroundMark x1="25875" y1="69924" x2="25875" y2="69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975" y="1987922"/>
            <a:ext cx="906221" cy="8926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635" b="95685" l="7250" r="90000">
                        <a14:foregroundMark x1="30250" y1="18528" x2="30250" y2="18528"/>
                        <a14:foregroundMark x1="29625" y1="24746" x2="29625" y2="24746"/>
                        <a14:foregroundMark x1="26750" y1="28299" x2="26750" y2="28299"/>
                        <a14:foregroundMark x1="25500" y1="33629" x2="25500" y2="33629"/>
                        <a14:foregroundMark x1="27750" y1="35914" x2="27750" y2="35914"/>
                        <a14:foregroundMark x1="34000" y1="37690" x2="34000" y2="37690"/>
                        <a14:foregroundMark x1="41125" y1="35660" x2="41125" y2="35660"/>
                        <a14:foregroundMark x1="41125" y1="29569" x2="41125" y2="29569"/>
                        <a14:foregroundMark x1="40250" y1="27284" x2="40250" y2="27284"/>
                        <a14:foregroundMark x1="38875" y1="26142" x2="38875" y2="26142"/>
                        <a14:foregroundMark x1="35875" y1="26269" x2="35875" y2="26269"/>
                        <a14:foregroundMark x1="36750" y1="28553" x2="36750" y2="28553"/>
                        <a14:foregroundMark x1="34750" y1="34010" x2="34750" y2="34010"/>
                        <a14:foregroundMark x1="32875" y1="27538" x2="32875" y2="27538"/>
                        <a14:foregroundMark x1="35625" y1="22208" x2="35625" y2="22208"/>
                        <a14:foregroundMark x1="39000" y1="20178" x2="39000" y2="20178"/>
                        <a14:foregroundMark x1="42750" y1="21447" x2="42750" y2="21447"/>
                        <a14:foregroundMark x1="45625" y1="26142" x2="45625" y2="26142"/>
                        <a14:foregroundMark x1="46000" y1="29315" x2="46000" y2="29315"/>
                        <a14:foregroundMark x1="45500" y1="33503" x2="45500" y2="33503"/>
                        <a14:foregroundMark x1="45375" y1="22335" x2="45375" y2="22335"/>
                        <a14:foregroundMark x1="53375" y1="21701" x2="53375" y2="21701"/>
                        <a14:foregroundMark x1="52875" y1="18782" x2="52875" y2="18782"/>
                        <a14:foregroundMark x1="50250" y1="20051" x2="50250" y2="20051"/>
                        <a14:foregroundMark x1="61000" y1="17513" x2="61000" y2="17513"/>
                        <a14:foregroundMark x1="60125" y1="21701" x2="60125" y2="21701"/>
                        <a14:foregroundMark x1="62375" y1="22970" x2="62375" y2="22970"/>
                        <a14:foregroundMark x1="57875" y1="26650" x2="57875" y2="26650"/>
                        <a14:foregroundMark x1="69500" y1="26015" x2="69500" y2="26015"/>
                        <a14:foregroundMark x1="66625" y1="20558" x2="66625" y2="20558"/>
                        <a14:foregroundMark x1="64000" y1="32995" x2="64000" y2="32995"/>
                        <a14:foregroundMark x1="61750" y1="37437" x2="61625" y2="37437"/>
                        <a14:foregroundMark x1="58375" y1="35279" x2="58375" y2="35279"/>
                        <a14:foregroundMark x1="52250" y1="33376" x2="52250" y2="33376"/>
                        <a14:foregroundMark x1="50625" y1="26269" x2="50625" y2="26269"/>
                        <a14:foregroundMark x1="52375" y1="23223" x2="52375" y2="23223"/>
                        <a14:foregroundMark x1="37750" y1="22589" x2="37750" y2="22589"/>
                        <a14:foregroundMark x1="37875" y1="27030" x2="37875" y2="27030"/>
                        <a14:foregroundMark x1="71500" y1="69162" x2="71500" y2="69162"/>
                        <a14:foregroundMark x1="29125" y1="68528" x2="29125" y2="68528"/>
                        <a14:foregroundMark x1="25875" y1="69924" x2="25875" y2="69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7261" y="1095294"/>
            <a:ext cx="906221" cy="8926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9942" r="898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7261" y="3791244"/>
            <a:ext cx="805543" cy="8055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9942" r="898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4313" y="1066267"/>
            <a:ext cx="805543" cy="8055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9942" r="898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9635" y="2916302"/>
            <a:ext cx="805543" cy="80554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9942" r="898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653" y="4759615"/>
            <a:ext cx="805543" cy="80554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9942" r="898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4115" y="5658965"/>
            <a:ext cx="805543" cy="8055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330268" y="3765280"/>
            <a:ext cx="1175656" cy="88909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260202" y="2818553"/>
            <a:ext cx="1175656" cy="88909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5440779" y="98763"/>
            <a:ext cx="1175656" cy="8890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82668" y="1022632"/>
            <a:ext cx="1175656" cy="88909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5444474" y="1991460"/>
            <a:ext cx="1175656" cy="8890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3755571" y="4719062"/>
            <a:ext cx="1175656" cy="88909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7186417" y="5608152"/>
            <a:ext cx="1175656" cy="88909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3182" b="100000" l="889" r="99000">
                        <a14:backgroundMark x1="6444" y1="64545" x2="6444" y2="64545"/>
                        <a14:backgroundMark x1="7222" y1="70227" x2="7222" y2="70227"/>
                        <a14:backgroundMark x1="7333" y1="59773" x2="7333" y2="59773"/>
                        <a14:backgroundMark x1="8000" y1="65682" x2="8000" y2="65682"/>
                        <a14:backgroundMark x1="4667" y1="67955" x2="4667" y2="67955"/>
                        <a14:backgroundMark x1="3111" y1="70455" x2="3111" y2="70455"/>
                        <a14:backgroundMark x1="7000" y1="80682" x2="7000" y2="80682"/>
                        <a14:backgroundMark x1="15444" y1="85909" x2="15444" y2="85909"/>
                        <a14:backgroundMark x1="22556" y1="90000" x2="22556" y2="90000"/>
                        <a14:backgroundMark x1="20000" y1="61591" x2="20000" y2="61591"/>
                        <a14:backgroundMark x1="21111" y1="55000" x2="21111" y2="55000"/>
                        <a14:backgroundMark x1="24444" y1="57500" x2="24444" y2="57500"/>
                        <a14:backgroundMark x1="31111" y1="93409" x2="31111" y2="93409"/>
                        <a14:backgroundMark x1="28000" y1="74091" x2="28000" y2="74091"/>
                        <a14:backgroundMark x1="29000" y1="63864" x2="29000" y2="63864"/>
                        <a14:backgroundMark x1="29222" y1="68182" x2="29222" y2="68182"/>
                        <a14:backgroundMark x1="30222" y1="76818" x2="30222" y2="76818"/>
                        <a14:backgroundMark x1="31333" y1="83636" x2="31333" y2="83636"/>
                        <a14:backgroundMark x1="27667" y1="81364" x2="27667" y2="81364"/>
                        <a14:backgroundMark x1="41889" y1="90000" x2="41889" y2="90000"/>
                        <a14:backgroundMark x1="47000" y1="87955" x2="47000" y2="87955"/>
                        <a14:backgroundMark x1="56000" y1="89318" x2="56000" y2="89318"/>
                        <a14:backgroundMark x1="65111" y1="86364" x2="65111" y2="86364"/>
                        <a14:backgroundMark x1="63556" y1="94773" x2="63556" y2="94773"/>
                        <a14:backgroundMark x1="57444" y1="94773" x2="57444" y2="94773"/>
                        <a14:backgroundMark x1="49000" y1="94318" x2="49000" y2="94318"/>
                        <a14:backgroundMark x1="40111" y1="95000" x2="40111" y2="95000"/>
                        <a14:backgroundMark x1="35667" y1="92045" x2="35667" y2="92045"/>
                        <a14:backgroundMark x1="67889" y1="89318" x2="67889" y2="89318"/>
                        <a14:backgroundMark x1="71222" y1="86364" x2="71222" y2="86364"/>
                        <a14:backgroundMark x1="66778" y1="82727" x2="66556" y2="82727"/>
                        <a14:backgroundMark x1="70333" y1="83409" x2="70333" y2="83409"/>
                        <a14:backgroundMark x1="73222" y1="83409" x2="73222" y2="83409"/>
                        <a14:backgroundMark x1="75444" y1="82045" x2="75444" y2="82045"/>
                        <a14:backgroundMark x1="76111" y1="80682" x2="76111" y2="80682"/>
                        <a14:backgroundMark x1="75889" y1="87955" x2="75889" y2="87955"/>
                        <a14:backgroundMark x1="72778" y1="90682" x2="72778" y2="90682"/>
                        <a14:backgroundMark x1="70778" y1="91364" x2="70778" y2="91364"/>
                        <a14:backgroundMark x1="75333" y1="91364" x2="75333" y2="91364"/>
                        <a14:backgroundMark x1="80111" y1="87045" x2="80111" y2="87045"/>
                        <a14:backgroundMark x1="77889" y1="84773" x2="77889" y2="84773"/>
                        <a14:backgroundMark x1="80000" y1="89318" x2="80000" y2="89318"/>
                        <a14:backgroundMark x1="82556" y1="85455" x2="82556" y2="85455"/>
                        <a14:backgroundMark x1="85778" y1="82727" x2="85778" y2="82727"/>
                        <a14:backgroundMark x1="87556" y1="80000" x2="87556" y2="80000"/>
                        <a14:backgroundMark x1="89000" y1="81818" x2="89000" y2="81818"/>
                        <a14:backgroundMark x1="88778" y1="84318" x2="88778" y2="84318"/>
                        <a14:backgroundMark x1="91000" y1="83182" x2="91000" y2="83182"/>
                        <a14:backgroundMark x1="90000" y1="76818" x2="90000" y2="76818"/>
                        <a14:backgroundMark x1="91444" y1="73182" x2="91444" y2="73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2393" y="4769709"/>
            <a:ext cx="1750199" cy="85565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3182" b="100000" l="889" r="99000">
                        <a14:backgroundMark x1="6444" y1="64545" x2="6444" y2="64545"/>
                        <a14:backgroundMark x1="7222" y1="70227" x2="7222" y2="70227"/>
                        <a14:backgroundMark x1="7333" y1="59773" x2="7333" y2="59773"/>
                        <a14:backgroundMark x1="8000" y1="65682" x2="8000" y2="65682"/>
                        <a14:backgroundMark x1="4667" y1="67955" x2="4667" y2="67955"/>
                        <a14:backgroundMark x1="3111" y1="70455" x2="3111" y2="70455"/>
                        <a14:backgroundMark x1="7000" y1="80682" x2="7000" y2="80682"/>
                        <a14:backgroundMark x1="15444" y1="85909" x2="15444" y2="85909"/>
                        <a14:backgroundMark x1="22556" y1="90000" x2="22556" y2="90000"/>
                        <a14:backgroundMark x1="20000" y1="61591" x2="20000" y2="61591"/>
                        <a14:backgroundMark x1="21111" y1="55000" x2="21111" y2="55000"/>
                        <a14:backgroundMark x1="24444" y1="57500" x2="24444" y2="57500"/>
                        <a14:backgroundMark x1="31111" y1="93409" x2="31111" y2="93409"/>
                        <a14:backgroundMark x1="28000" y1="74091" x2="28000" y2="74091"/>
                        <a14:backgroundMark x1="29000" y1="63864" x2="29000" y2="63864"/>
                        <a14:backgroundMark x1="29222" y1="68182" x2="29222" y2="68182"/>
                        <a14:backgroundMark x1="30222" y1="76818" x2="30222" y2="76818"/>
                        <a14:backgroundMark x1="31333" y1="83636" x2="31333" y2="83636"/>
                        <a14:backgroundMark x1="27667" y1="81364" x2="27667" y2="81364"/>
                        <a14:backgroundMark x1="41889" y1="90000" x2="41889" y2="90000"/>
                        <a14:backgroundMark x1="47000" y1="87955" x2="47000" y2="87955"/>
                        <a14:backgroundMark x1="56000" y1="89318" x2="56000" y2="89318"/>
                        <a14:backgroundMark x1="65111" y1="86364" x2="65111" y2="86364"/>
                        <a14:backgroundMark x1="63556" y1="94773" x2="63556" y2="94773"/>
                        <a14:backgroundMark x1="57444" y1="94773" x2="57444" y2="94773"/>
                        <a14:backgroundMark x1="49000" y1="94318" x2="49000" y2="94318"/>
                        <a14:backgroundMark x1="40111" y1="95000" x2="40111" y2="95000"/>
                        <a14:backgroundMark x1="35667" y1="92045" x2="35667" y2="92045"/>
                        <a14:backgroundMark x1="67889" y1="89318" x2="67889" y2="89318"/>
                        <a14:backgroundMark x1="71222" y1="86364" x2="71222" y2="86364"/>
                        <a14:backgroundMark x1="66778" y1="82727" x2="66556" y2="82727"/>
                        <a14:backgroundMark x1="70333" y1="83409" x2="70333" y2="83409"/>
                        <a14:backgroundMark x1="73222" y1="83409" x2="73222" y2="83409"/>
                        <a14:backgroundMark x1="75444" y1="82045" x2="75444" y2="82045"/>
                        <a14:backgroundMark x1="76111" y1="80682" x2="76111" y2="80682"/>
                        <a14:backgroundMark x1="75889" y1="87955" x2="75889" y2="87955"/>
                        <a14:backgroundMark x1="72778" y1="90682" x2="72778" y2="90682"/>
                        <a14:backgroundMark x1="70778" y1="91364" x2="70778" y2="91364"/>
                        <a14:backgroundMark x1="75333" y1="91364" x2="75333" y2="91364"/>
                        <a14:backgroundMark x1="80111" y1="87045" x2="80111" y2="87045"/>
                        <a14:backgroundMark x1="77889" y1="84773" x2="77889" y2="84773"/>
                        <a14:backgroundMark x1="80000" y1="89318" x2="80000" y2="89318"/>
                        <a14:backgroundMark x1="82556" y1="85455" x2="82556" y2="85455"/>
                        <a14:backgroundMark x1="85778" y1="82727" x2="85778" y2="82727"/>
                        <a14:backgroundMark x1="87556" y1="80000" x2="87556" y2="80000"/>
                        <a14:backgroundMark x1="89000" y1="81818" x2="89000" y2="81818"/>
                        <a14:backgroundMark x1="88778" y1="84318" x2="88778" y2="84318"/>
                        <a14:backgroundMark x1="91000" y1="83182" x2="91000" y2="83182"/>
                        <a14:backgroundMark x1="90000" y1="76818" x2="90000" y2="76818"/>
                        <a14:backgroundMark x1="91444" y1="73182" x2="91444" y2="73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7306" y="5765457"/>
            <a:ext cx="1750199" cy="85565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3182" b="100000" l="889" r="99000">
                        <a14:backgroundMark x1="6444" y1="64545" x2="6444" y2="64545"/>
                        <a14:backgroundMark x1="7222" y1="70227" x2="7222" y2="70227"/>
                        <a14:backgroundMark x1="7333" y1="59773" x2="7333" y2="59773"/>
                        <a14:backgroundMark x1="8000" y1="65682" x2="8000" y2="65682"/>
                        <a14:backgroundMark x1="4667" y1="67955" x2="4667" y2="67955"/>
                        <a14:backgroundMark x1="3111" y1="70455" x2="3111" y2="70455"/>
                        <a14:backgroundMark x1="7000" y1="80682" x2="7000" y2="80682"/>
                        <a14:backgroundMark x1="15444" y1="85909" x2="15444" y2="85909"/>
                        <a14:backgroundMark x1="22556" y1="90000" x2="22556" y2="90000"/>
                        <a14:backgroundMark x1="20000" y1="61591" x2="20000" y2="61591"/>
                        <a14:backgroundMark x1="21111" y1="55000" x2="21111" y2="55000"/>
                        <a14:backgroundMark x1="24444" y1="57500" x2="24444" y2="57500"/>
                        <a14:backgroundMark x1="31111" y1="93409" x2="31111" y2="93409"/>
                        <a14:backgroundMark x1="28000" y1="74091" x2="28000" y2="74091"/>
                        <a14:backgroundMark x1="29000" y1="63864" x2="29000" y2="63864"/>
                        <a14:backgroundMark x1="29222" y1="68182" x2="29222" y2="68182"/>
                        <a14:backgroundMark x1="30222" y1="76818" x2="30222" y2="76818"/>
                        <a14:backgroundMark x1="31333" y1="83636" x2="31333" y2="83636"/>
                        <a14:backgroundMark x1="27667" y1="81364" x2="27667" y2="81364"/>
                        <a14:backgroundMark x1="41889" y1="90000" x2="41889" y2="90000"/>
                        <a14:backgroundMark x1="47000" y1="87955" x2="47000" y2="87955"/>
                        <a14:backgroundMark x1="56000" y1="89318" x2="56000" y2="89318"/>
                        <a14:backgroundMark x1="65111" y1="86364" x2="65111" y2="86364"/>
                        <a14:backgroundMark x1="63556" y1="94773" x2="63556" y2="94773"/>
                        <a14:backgroundMark x1="57444" y1="94773" x2="57444" y2="94773"/>
                        <a14:backgroundMark x1="49000" y1="94318" x2="49000" y2="94318"/>
                        <a14:backgroundMark x1="40111" y1="95000" x2="40111" y2="95000"/>
                        <a14:backgroundMark x1="35667" y1="92045" x2="35667" y2="92045"/>
                        <a14:backgroundMark x1="67889" y1="89318" x2="67889" y2="89318"/>
                        <a14:backgroundMark x1="71222" y1="86364" x2="71222" y2="86364"/>
                        <a14:backgroundMark x1="66778" y1="82727" x2="66556" y2="82727"/>
                        <a14:backgroundMark x1="70333" y1="83409" x2="70333" y2="83409"/>
                        <a14:backgroundMark x1="73222" y1="83409" x2="73222" y2="83409"/>
                        <a14:backgroundMark x1="75444" y1="82045" x2="75444" y2="82045"/>
                        <a14:backgroundMark x1="76111" y1="80682" x2="76111" y2="80682"/>
                        <a14:backgroundMark x1="75889" y1="87955" x2="75889" y2="87955"/>
                        <a14:backgroundMark x1="72778" y1="90682" x2="72778" y2="90682"/>
                        <a14:backgroundMark x1="70778" y1="91364" x2="70778" y2="91364"/>
                        <a14:backgroundMark x1="75333" y1="91364" x2="75333" y2="91364"/>
                        <a14:backgroundMark x1="80111" y1="87045" x2="80111" y2="87045"/>
                        <a14:backgroundMark x1="77889" y1="84773" x2="77889" y2="84773"/>
                        <a14:backgroundMark x1="80000" y1="89318" x2="80000" y2="89318"/>
                        <a14:backgroundMark x1="82556" y1="85455" x2="82556" y2="85455"/>
                        <a14:backgroundMark x1="85778" y1="82727" x2="85778" y2="82727"/>
                        <a14:backgroundMark x1="87556" y1="80000" x2="87556" y2="80000"/>
                        <a14:backgroundMark x1="89000" y1="81818" x2="89000" y2="81818"/>
                        <a14:backgroundMark x1="88778" y1="84318" x2="88778" y2="84318"/>
                        <a14:backgroundMark x1="91000" y1="83182" x2="91000" y2="83182"/>
                        <a14:backgroundMark x1="90000" y1="76818" x2="90000" y2="76818"/>
                        <a14:backgroundMark x1="91444" y1="73182" x2="91444" y2="73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466" y="2895427"/>
            <a:ext cx="1750199" cy="85565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3182" b="100000" l="889" r="99000">
                        <a14:backgroundMark x1="6444" y1="64545" x2="6444" y2="64545"/>
                        <a14:backgroundMark x1="7222" y1="70227" x2="7222" y2="70227"/>
                        <a14:backgroundMark x1="7333" y1="59773" x2="7333" y2="59773"/>
                        <a14:backgroundMark x1="8000" y1="65682" x2="8000" y2="65682"/>
                        <a14:backgroundMark x1="4667" y1="67955" x2="4667" y2="67955"/>
                        <a14:backgroundMark x1="3111" y1="70455" x2="3111" y2="70455"/>
                        <a14:backgroundMark x1="7000" y1="80682" x2="7000" y2="80682"/>
                        <a14:backgroundMark x1="15444" y1="85909" x2="15444" y2="85909"/>
                        <a14:backgroundMark x1="22556" y1="90000" x2="22556" y2="90000"/>
                        <a14:backgroundMark x1="20000" y1="61591" x2="20000" y2="61591"/>
                        <a14:backgroundMark x1="21111" y1="55000" x2="21111" y2="55000"/>
                        <a14:backgroundMark x1="24444" y1="57500" x2="24444" y2="57500"/>
                        <a14:backgroundMark x1="31111" y1="93409" x2="31111" y2="93409"/>
                        <a14:backgroundMark x1="28000" y1="74091" x2="28000" y2="74091"/>
                        <a14:backgroundMark x1="29000" y1="63864" x2="29000" y2="63864"/>
                        <a14:backgroundMark x1="29222" y1="68182" x2="29222" y2="68182"/>
                        <a14:backgroundMark x1="30222" y1="76818" x2="30222" y2="76818"/>
                        <a14:backgroundMark x1="31333" y1="83636" x2="31333" y2="83636"/>
                        <a14:backgroundMark x1="27667" y1="81364" x2="27667" y2="81364"/>
                        <a14:backgroundMark x1="41889" y1="90000" x2="41889" y2="90000"/>
                        <a14:backgroundMark x1="47000" y1="87955" x2="47000" y2="87955"/>
                        <a14:backgroundMark x1="56000" y1="89318" x2="56000" y2="89318"/>
                        <a14:backgroundMark x1="65111" y1="86364" x2="65111" y2="86364"/>
                        <a14:backgroundMark x1="63556" y1="94773" x2="63556" y2="94773"/>
                        <a14:backgroundMark x1="57444" y1="94773" x2="57444" y2="94773"/>
                        <a14:backgroundMark x1="49000" y1="94318" x2="49000" y2="94318"/>
                        <a14:backgroundMark x1="40111" y1="95000" x2="40111" y2="95000"/>
                        <a14:backgroundMark x1="35667" y1="92045" x2="35667" y2="92045"/>
                        <a14:backgroundMark x1="67889" y1="89318" x2="67889" y2="89318"/>
                        <a14:backgroundMark x1="71222" y1="86364" x2="71222" y2="86364"/>
                        <a14:backgroundMark x1="66778" y1="82727" x2="66556" y2="82727"/>
                        <a14:backgroundMark x1="70333" y1="83409" x2="70333" y2="83409"/>
                        <a14:backgroundMark x1="73222" y1="83409" x2="73222" y2="83409"/>
                        <a14:backgroundMark x1="75444" y1="82045" x2="75444" y2="82045"/>
                        <a14:backgroundMark x1="76111" y1="80682" x2="76111" y2="80682"/>
                        <a14:backgroundMark x1="75889" y1="87955" x2="75889" y2="87955"/>
                        <a14:backgroundMark x1="72778" y1="90682" x2="72778" y2="90682"/>
                        <a14:backgroundMark x1="70778" y1="91364" x2="70778" y2="91364"/>
                        <a14:backgroundMark x1="75333" y1="91364" x2="75333" y2="91364"/>
                        <a14:backgroundMark x1="80111" y1="87045" x2="80111" y2="87045"/>
                        <a14:backgroundMark x1="77889" y1="84773" x2="77889" y2="84773"/>
                        <a14:backgroundMark x1="80000" y1="89318" x2="80000" y2="89318"/>
                        <a14:backgroundMark x1="82556" y1="85455" x2="82556" y2="85455"/>
                        <a14:backgroundMark x1="85778" y1="82727" x2="85778" y2="82727"/>
                        <a14:backgroundMark x1="87556" y1="80000" x2="87556" y2="80000"/>
                        <a14:backgroundMark x1="89000" y1="81818" x2="89000" y2="81818"/>
                        <a14:backgroundMark x1="88778" y1="84318" x2="88778" y2="84318"/>
                        <a14:backgroundMark x1="91000" y1="83182" x2="91000" y2="83182"/>
                        <a14:backgroundMark x1="90000" y1="76818" x2="90000" y2="76818"/>
                        <a14:backgroundMark x1="91444" y1="73182" x2="91444" y2="73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3537" y="2059958"/>
            <a:ext cx="1750199" cy="85565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1000" b="994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51" r="27679"/>
          <a:stretch/>
        </p:blipFill>
        <p:spPr>
          <a:xfrm>
            <a:off x="2249714" y="5695412"/>
            <a:ext cx="834572" cy="82397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157217">
            <a:off x="4076094" y="3742025"/>
            <a:ext cx="718920" cy="96973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13673" y="158587"/>
            <a:ext cx="1089642" cy="10896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0188" y="2916683"/>
            <a:ext cx="1353571" cy="78879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ackgroundRemoval t="0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9714" y="2053796"/>
            <a:ext cx="762000" cy="7112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1619" y="4759615"/>
            <a:ext cx="759276" cy="83457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1377" y="1095857"/>
            <a:ext cx="1234842" cy="823228"/>
          </a:xfrm>
          <a:prstGeom prst="rect">
            <a:avLst/>
          </a:prstGeom>
        </p:spPr>
      </p:pic>
      <p:sp>
        <p:nvSpPr>
          <p:cNvPr id="39" name="Пятно 1 38"/>
          <p:cNvSpPr/>
          <p:nvPr/>
        </p:nvSpPr>
        <p:spPr>
          <a:xfrm>
            <a:off x="8832115" y="1051448"/>
            <a:ext cx="608409" cy="68366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8664974" y="1857350"/>
            <a:ext cx="32544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Задание выполняется</a:t>
            </a:r>
          </a:p>
          <a:p>
            <a:r>
              <a:rPr lang="ru-RU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п</a:t>
            </a:r>
            <a:r>
              <a:rPr lang="ru-RU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 желанию в любое время</a:t>
            </a:r>
          </a:p>
          <a:p>
            <a:endParaRPr lang="ru-RU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Найди в каждом ряду предмет,</a:t>
            </a:r>
          </a:p>
          <a:p>
            <a:r>
              <a:rPr lang="ru-RU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в</a:t>
            </a:r>
            <a:r>
              <a:rPr lang="ru-RU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названии которого нет звука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-</a:t>
            </a:r>
            <a:r>
              <a:rPr lang="ru-RU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Ф-</a:t>
            </a:r>
            <a:endParaRPr lang="ru-RU" sz="16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31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148</Words>
  <Application>Microsoft Office PowerPoint</Application>
  <PresentationFormat>Произвольный</PresentationFormat>
  <Paragraphs>25</Paragraphs>
  <Slides>7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User1</cp:lastModifiedBy>
  <cp:revision>32</cp:revision>
  <dcterms:created xsi:type="dcterms:W3CDTF">2020-04-19T03:57:09Z</dcterms:created>
  <dcterms:modified xsi:type="dcterms:W3CDTF">2020-05-22T11:43:22Z</dcterms:modified>
</cp:coreProperties>
</file>