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3" r:id="rId5"/>
    <p:sldId id="262" r:id="rId6"/>
    <p:sldId id="260" r:id="rId7"/>
    <p:sldId id="261" r:id="rId8"/>
    <p:sldId id="259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946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78971-2591-49B9-800C-AD7872368D4B}" type="datetimeFigureOut">
              <a:rPr lang="ru-RU" smtClean="0"/>
              <a:t>31.05.2021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40FDD-1FDE-43F6-9E42-D2BA238E91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78971-2591-49B9-800C-AD7872368D4B}" type="datetimeFigureOut">
              <a:rPr lang="ru-RU" smtClean="0"/>
              <a:t>31.05.2021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40FDD-1FDE-43F6-9E42-D2BA238E91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78971-2591-49B9-800C-AD7872368D4B}" type="datetimeFigureOut">
              <a:rPr lang="ru-RU" smtClean="0"/>
              <a:t>31.05.2021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40FDD-1FDE-43F6-9E42-D2BA238E91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78971-2591-49B9-800C-AD7872368D4B}" type="datetimeFigureOut">
              <a:rPr lang="ru-RU" smtClean="0"/>
              <a:t>31.05.2021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40FDD-1FDE-43F6-9E42-D2BA238E91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78971-2591-49B9-800C-AD7872368D4B}" type="datetimeFigureOut">
              <a:rPr lang="ru-RU" smtClean="0"/>
              <a:t>31.05.2021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40FDD-1FDE-43F6-9E42-D2BA238E91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78971-2591-49B9-800C-AD7872368D4B}" type="datetimeFigureOut">
              <a:rPr lang="ru-RU" smtClean="0"/>
              <a:t>31.05.2021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40FDD-1FDE-43F6-9E42-D2BA238E91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78971-2591-49B9-800C-AD7872368D4B}" type="datetimeFigureOut">
              <a:rPr lang="ru-RU" smtClean="0"/>
              <a:t>31.05.2021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40FDD-1FDE-43F6-9E42-D2BA238E91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78971-2591-49B9-800C-AD7872368D4B}" type="datetimeFigureOut">
              <a:rPr lang="ru-RU" smtClean="0"/>
              <a:t>31.05.2021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40FDD-1FDE-43F6-9E42-D2BA238E91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78971-2591-49B9-800C-AD7872368D4B}" type="datetimeFigureOut">
              <a:rPr lang="ru-RU" smtClean="0"/>
              <a:t>31.05.2021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40FDD-1FDE-43F6-9E42-D2BA238E91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78971-2591-49B9-800C-AD7872368D4B}" type="datetimeFigureOut">
              <a:rPr lang="ru-RU" smtClean="0"/>
              <a:t>31.05.2021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40FDD-1FDE-43F6-9E42-D2BA238E91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78971-2591-49B9-800C-AD7872368D4B}" type="datetimeFigureOut">
              <a:rPr lang="ru-RU" smtClean="0"/>
              <a:t>31.05.2021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40FDD-1FDE-43F6-9E42-D2BA238E91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F78971-2591-49B9-800C-AD7872368D4B}" type="datetimeFigureOut">
              <a:rPr lang="ru-RU" smtClean="0"/>
              <a:t>31.05.2021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40FDD-1FDE-43F6-9E42-D2BA238E913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age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2900"/>
            <a:ext cx="9144000" cy="7000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00298" y="3000372"/>
            <a:ext cx="4071966" cy="21236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haroni" pitchFamily="2" charset="-79"/>
              </a:rPr>
              <a:t>Центры активности МБДОУ  № 74</a:t>
            </a:r>
            <a:endParaRPr lang="ru-RU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543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14678" y="0"/>
            <a:ext cx="3071834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Уголки ПДД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500438"/>
            <a:ext cx="2793977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7" y="4500570"/>
            <a:ext cx="2796799" cy="1573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98" y="3500438"/>
            <a:ext cx="2786082" cy="1567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14678" y="571480"/>
            <a:ext cx="2781168" cy="2085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20" y="1500174"/>
            <a:ext cx="2796798" cy="1573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72198" y="1428736"/>
            <a:ext cx="2793977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14678" y="2714620"/>
            <a:ext cx="2793977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543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57290" y="0"/>
            <a:ext cx="6643734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Уголоки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конструирования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143248"/>
            <a:ext cx="2212959" cy="295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50" y="3429000"/>
            <a:ext cx="2855901" cy="2141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88232" y="3143248"/>
            <a:ext cx="2864831" cy="2901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857232"/>
            <a:ext cx="3286148" cy="2162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86182" y="857232"/>
            <a:ext cx="2669132" cy="2001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72264" y="642918"/>
            <a:ext cx="2001857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543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4282" y="0"/>
            <a:ext cx="778674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</a:t>
            </a:r>
            <a:r>
              <a:rPr lang="ru-RU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Уголоки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книги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428736"/>
            <a:ext cx="5619747" cy="3028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1428736"/>
            <a:ext cx="2284397" cy="304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543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57290" y="0"/>
            <a:ext cx="6643734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Уголоки</a:t>
            </a: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пироды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и экспериментирования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606392"/>
            <a:ext cx="3929090" cy="5238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000108"/>
            <a:ext cx="4038927" cy="4426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543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57290" y="0"/>
            <a:ext cx="6643734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Среда для  сюжетно-ролевых игр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857628"/>
            <a:ext cx="3070215" cy="2302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4" y="3286124"/>
            <a:ext cx="2141521" cy="2855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1000108"/>
            <a:ext cx="4071965" cy="2225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/>
          <a:srcRect t="45431" r="-3232"/>
          <a:stretch>
            <a:fillRect/>
          </a:stretch>
        </p:blipFill>
        <p:spPr bwMode="auto">
          <a:xfrm>
            <a:off x="3643306" y="3857628"/>
            <a:ext cx="2928958" cy="2297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86314" y="1000108"/>
            <a:ext cx="3869127" cy="2030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543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57290" y="0"/>
            <a:ext cx="6643734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Среда для  сюжетно-ролевых игр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3500438"/>
            <a:ext cx="5429288" cy="2443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58" y="857232"/>
            <a:ext cx="4917704" cy="2212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857232"/>
            <a:ext cx="3238480" cy="2428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5438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2714620"/>
            <a:ext cx="2428892" cy="2782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285728"/>
            <a:ext cx="2927339" cy="2195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2643182"/>
            <a:ext cx="2786082" cy="3368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7554" y="2643182"/>
            <a:ext cx="2857520" cy="3347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24</Words>
  <Application>Microsoft Office PowerPoint</Application>
  <PresentationFormat>Экран (4:3)</PresentationFormat>
  <Paragraphs>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8</cp:revision>
  <dcterms:created xsi:type="dcterms:W3CDTF">2021-05-31T09:23:50Z</dcterms:created>
  <dcterms:modified xsi:type="dcterms:W3CDTF">2021-05-31T11:02:43Z</dcterms:modified>
</cp:coreProperties>
</file>